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33"/>
  </p:notesMasterIdLst>
  <p:sldIdLst>
    <p:sldId id="256" r:id="rId2"/>
    <p:sldId id="293" r:id="rId3"/>
    <p:sldId id="257" r:id="rId4"/>
    <p:sldId id="292" r:id="rId5"/>
    <p:sldId id="304" r:id="rId6"/>
    <p:sldId id="294" r:id="rId7"/>
    <p:sldId id="295" r:id="rId8"/>
    <p:sldId id="296" r:id="rId9"/>
    <p:sldId id="297" r:id="rId10"/>
    <p:sldId id="298" r:id="rId11"/>
    <p:sldId id="299" r:id="rId12"/>
    <p:sldId id="300" r:id="rId13"/>
    <p:sldId id="259" r:id="rId14"/>
    <p:sldId id="301" r:id="rId15"/>
    <p:sldId id="305" r:id="rId16"/>
    <p:sldId id="306" r:id="rId17"/>
    <p:sldId id="307" r:id="rId18"/>
    <p:sldId id="308" r:id="rId19"/>
    <p:sldId id="309" r:id="rId20"/>
    <p:sldId id="310" r:id="rId21"/>
    <p:sldId id="311" r:id="rId22"/>
    <p:sldId id="312" r:id="rId23"/>
    <p:sldId id="262" r:id="rId24"/>
    <p:sldId id="319" r:id="rId25"/>
    <p:sldId id="313" r:id="rId26"/>
    <p:sldId id="314" r:id="rId27"/>
    <p:sldId id="315" r:id="rId28"/>
    <p:sldId id="316" r:id="rId29"/>
    <p:sldId id="317" r:id="rId30"/>
    <p:sldId id="318" r:id="rId31"/>
    <p:sldId id="302" r:id="rId32"/>
  </p:sldIdLst>
  <p:sldSz cx="9144000" cy="5143500" type="screen16x9"/>
  <p:notesSz cx="6858000" cy="9144000"/>
  <p:embeddedFontLst>
    <p:embeddedFont>
      <p:font typeface="Bodoni MT" panose="02070603080606020203" pitchFamily="18" charset="0"/>
      <p:regular r:id="rId34"/>
      <p:bold r:id="rId35"/>
      <p:italic r:id="rId36"/>
      <p:boldItalic r:id="rId37"/>
    </p:embeddedFont>
    <p:embeddedFont>
      <p:font typeface="Fredoka One" panose="02000000000000000000" pitchFamily="2" charset="0"/>
      <p:regular r:id="rId38"/>
    </p:embeddedFont>
    <p:embeddedFont>
      <p:font typeface="MS Reference Sans Serif" panose="020B0604030504040204" pitchFamily="34" charset="0"/>
      <p:regular r:id="rId39"/>
    </p:embeddedFont>
    <p:embeddedFont>
      <p:font typeface="Orbitron" panose="020B0604020202020204" charset="0"/>
      <p:regular r:id="rId40"/>
      <p:bold r:id="rId41"/>
    </p:embeddedFont>
    <p:embeddedFont>
      <p:font typeface="Palanquin Dark" panose="020B0604020202020204" charset="0"/>
      <p:regular r:id="rId42"/>
      <p:bold r:id="rId43"/>
    </p:embeddedFont>
    <p:embeddedFont>
      <p:font typeface="Roboto" panose="02000000000000000000" pitchFamily="2" charset="0"/>
      <p:regular r:id="rId44"/>
      <p:bold r:id="rId45"/>
      <p:italic r:id="rId46"/>
      <p:boldItalic r:id="rId47"/>
    </p:embeddedFont>
    <p:embeddedFont>
      <p:font typeface="Roboto Condensed Light" panose="02000000000000000000" pitchFamily="2" charset="0"/>
      <p:regular r:id="rId48"/>
      <p: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97D84E4-A688-4B59-8972-4AF44A431126}">
  <a:tblStyle styleId="{497D84E4-A688-4B59-8972-4AF44A43112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12264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09664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62182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81631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59373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42787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0080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6555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7421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c6ac5e8787_1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c6ac5e8787_1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24079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2508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38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1184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18299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10facb75130_0_1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10facb75130_0_1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9280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901322" y="-611430"/>
            <a:ext cx="4544211" cy="4516379"/>
            <a:chOff x="-1901322" y="-611430"/>
            <a:chExt cx="4544211" cy="4516379"/>
          </a:xfrm>
        </p:grpSpPr>
        <p:sp>
          <p:nvSpPr>
            <p:cNvPr id="10" name="Google Shape;10;p2"/>
            <p:cNvSpPr/>
            <p:nvPr/>
          </p:nvSpPr>
          <p:spPr>
            <a:xfrm>
              <a:off x="-1901322" y="1923004"/>
              <a:ext cx="2552990" cy="1507257"/>
            </a:xfrm>
            <a:custGeom>
              <a:avLst/>
              <a:gdLst/>
              <a:ahLst/>
              <a:cxnLst/>
              <a:rect l="l" t="t" r="r" b="b"/>
              <a:pathLst>
                <a:path w="17209" h="10160" extrusionOk="0">
                  <a:moveTo>
                    <a:pt x="13158" y="0"/>
                  </a:moveTo>
                  <a:lnTo>
                    <a:pt x="9820" y="3343"/>
                  </a:lnTo>
                  <a:lnTo>
                    <a:pt x="6778" y="3343"/>
                  </a:lnTo>
                  <a:lnTo>
                    <a:pt x="1" y="10119"/>
                  </a:lnTo>
                  <a:lnTo>
                    <a:pt x="6353" y="10159"/>
                  </a:lnTo>
                  <a:lnTo>
                    <a:pt x="8319" y="8198"/>
                  </a:lnTo>
                  <a:lnTo>
                    <a:pt x="9015" y="8198"/>
                  </a:lnTo>
                  <a:lnTo>
                    <a:pt x="172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929521" y="-366300"/>
              <a:ext cx="3031815" cy="2004573"/>
            </a:xfrm>
            <a:custGeom>
              <a:avLst/>
              <a:gdLst/>
              <a:ahLst/>
              <a:cxnLst/>
              <a:rect l="l" t="t" r="r" b="b"/>
              <a:pathLst>
                <a:path w="24054" h="15904" extrusionOk="0">
                  <a:moveTo>
                    <a:pt x="17228" y="0"/>
                  </a:moveTo>
                  <a:lnTo>
                    <a:pt x="9955" y="7274"/>
                  </a:lnTo>
                  <a:lnTo>
                    <a:pt x="6725" y="7274"/>
                  </a:lnTo>
                  <a:lnTo>
                    <a:pt x="2610" y="11384"/>
                  </a:lnTo>
                  <a:lnTo>
                    <a:pt x="2610" y="13298"/>
                  </a:lnTo>
                  <a:lnTo>
                    <a:pt x="0" y="15904"/>
                  </a:lnTo>
                  <a:lnTo>
                    <a:pt x="7093" y="15904"/>
                  </a:lnTo>
                  <a:lnTo>
                    <a:pt x="12993" y="10003"/>
                  </a:lnTo>
                  <a:lnTo>
                    <a:pt x="15207" y="10003"/>
                  </a:lnTo>
                  <a:lnTo>
                    <a:pt x="19494" y="5716"/>
                  </a:lnTo>
                  <a:lnTo>
                    <a:pt x="19494" y="4560"/>
                  </a:lnTo>
                  <a:lnTo>
                    <a:pt x="24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1841214" y="348501"/>
              <a:ext cx="801675" cy="397824"/>
              <a:chOff x="1622300" y="2291700"/>
              <a:chExt cx="118800" cy="58950"/>
            </a:xfrm>
          </p:grpSpPr>
          <p:sp>
            <p:nvSpPr>
              <p:cNvPr id="13" name="Google Shape;13;p2"/>
              <p:cNvSpPr/>
              <p:nvPr/>
            </p:nvSpPr>
            <p:spPr>
              <a:xfrm>
                <a:off x="1672825" y="2291800"/>
                <a:ext cx="17950" cy="17825"/>
              </a:xfrm>
              <a:custGeom>
                <a:avLst/>
                <a:gdLst/>
                <a:ahLst/>
                <a:cxnLst/>
                <a:rect l="l" t="t" r="r" b="b"/>
                <a:pathLst>
                  <a:path w="718" h="713" extrusionOk="0">
                    <a:moveTo>
                      <a:pt x="101" y="0"/>
                    </a:moveTo>
                    <a:lnTo>
                      <a:pt x="1" y="96"/>
                    </a:lnTo>
                    <a:lnTo>
                      <a:pt x="621" y="713"/>
                    </a:lnTo>
                    <a:lnTo>
                      <a:pt x="717" y="617"/>
                    </a:lnTo>
                    <a:lnTo>
                      <a:pt x="1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672825" y="2291700"/>
                <a:ext cx="17950" cy="17925"/>
              </a:xfrm>
              <a:custGeom>
                <a:avLst/>
                <a:gdLst/>
                <a:ahLst/>
                <a:cxnLst/>
                <a:rect l="l" t="t" r="r" b="b"/>
                <a:pathLst>
                  <a:path w="718" h="717" extrusionOk="0">
                    <a:moveTo>
                      <a:pt x="621" y="0"/>
                    </a:moveTo>
                    <a:lnTo>
                      <a:pt x="1" y="621"/>
                    </a:lnTo>
                    <a:lnTo>
                      <a:pt x="101" y="717"/>
                    </a:lnTo>
                    <a:lnTo>
                      <a:pt x="717" y="100"/>
                    </a:lnTo>
                    <a:lnTo>
                      <a:pt x="6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723150" y="2291700"/>
                <a:ext cx="17950" cy="17925"/>
              </a:xfrm>
              <a:custGeom>
                <a:avLst/>
                <a:gdLst/>
                <a:ahLst/>
                <a:cxnLst/>
                <a:rect l="l" t="t" r="r" b="b"/>
                <a:pathLst>
                  <a:path w="718" h="717" extrusionOk="0">
                    <a:moveTo>
                      <a:pt x="97" y="0"/>
                    </a:moveTo>
                    <a:lnTo>
                      <a:pt x="1" y="100"/>
                    </a:lnTo>
                    <a:lnTo>
                      <a:pt x="617" y="717"/>
                    </a:lnTo>
                    <a:lnTo>
                      <a:pt x="718" y="621"/>
                    </a:lnTo>
                    <a:lnTo>
                      <a:pt x="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23150" y="2291700"/>
                <a:ext cx="17950" cy="17925"/>
              </a:xfrm>
              <a:custGeom>
                <a:avLst/>
                <a:gdLst/>
                <a:ahLst/>
                <a:cxnLst/>
                <a:rect l="l" t="t" r="r" b="b"/>
                <a:pathLst>
                  <a:path w="718" h="717" extrusionOk="0">
                    <a:moveTo>
                      <a:pt x="617" y="0"/>
                    </a:moveTo>
                    <a:lnTo>
                      <a:pt x="1" y="621"/>
                    </a:lnTo>
                    <a:lnTo>
                      <a:pt x="101" y="717"/>
                    </a:lnTo>
                    <a:lnTo>
                      <a:pt x="718" y="100"/>
                    </a:lnTo>
                    <a:lnTo>
                      <a:pt x="6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622300" y="2332725"/>
                <a:ext cx="17825" cy="17925"/>
              </a:xfrm>
              <a:custGeom>
                <a:avLst/>
                <a:gdLst/>
                <a:ahLst/>
                <a:cxnLst/>
                <a:rect l="l" t="t" r="r" b="b"/>
                <a:pathLst>
                  <a:path w="713" h="717" extrusionOk="0">
                    <a:moveTo>
                      <a:pt x="96" y="0"/>
                    </a:moveTo>
                    <a:lnTo>
                      <a:pt x="0" y="96"/>
                    </a:lnTo>
                    <a:lnTo>
                      <a:pt x="617" y="717"/>
                    </a:lnTo>
                    <a:lnTo>
                      <a:pt x="713" y="617"/>
                    </a:lnTo>
                    <a:lnTo>
                      <a:pt x="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622300" y="2332725"/>
                <a:ext cx="17825" cy="17925"/>
              </a:xfrm>
              <a:custGeom>
                <a:avLst/>
                <a:gdLst/>
                <a:ahLst/>
                <a:cxnLst/>
                <a:rect l="l" t="t" r="r" b="b"/>
                <a:pathLst>
                  <a:path w="713" h="717" extrusionOk="0">
                    <a:moveTo>
                      <a:pt x="617" y="0"/>
                    </a:moveTo>
                    <a:lnTo>
                      <a:pt x="0" y="617"/>
                    </a:lnTo>
                    <a:lnTo>
                      <a:pt x="96" y="717"/>
                    </a:lnTo>
                    <a:lnTo>
                      <a:pt x="713" y="96"/>
                    </a:lnTo>
                    <a:lnTo>
                      <a:pt x="6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672525" y="2332625"/>
                <a:ext cx="17950" cy="17925"/>
              </a:xfrm>
              <a:custGeom>
                <a:avLst/>
                <a:gdLst/>
                <a:ahLst/>
                <a:cxnLst/>
                <a:rect l="l" t="t" r="r" b="b"/>
                <a:pathLst>
                  <a:path w="718" h="717" extrusionOk="0">
                    <a:moveTo>
                      <a:pt x="101" y="0"/>
                    </a:moveTo>
                    <a:lnTo>
                      <a:pt x="1" y="100"/>
                    </a:lnTo>
                    <a:lnTo>
                      <a:pt x="621" y="717"/>
                    </a:lnTo>
                    <a:lnTo>
                      <a:pt x="717" y="621"/>
                    </a:lnTo>
                    <a:lnTo>
                      <a:pt x="1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672525" y="2332725"/>
                <a:ext cx="17950" cy="17925"/>
              </a:xfrm>
              <a:custGeom>
                <a:avLst/>
                <a:gdLst/>
                <a:ahLst/>
                <a:cxnLst/>
                <a:rect l="l" t="t" r="r" b="b"/>
                <a:pathLst>
                  <a:path w="718" h="717" extrusionOk="0">
                    <a:moveTo>
                      <a:pt x="621" y="0"/>
                    </a:moveTo>
                    <a:lnTo>
                      <a:pt x="1" y="617"/>
                    </a:lnTo>
                    <a:lnTo>
                      <a:pt x="101" y="717"/>
                    </a:lnTo>
                    <a:lnTo>
                      <a:pt x="717" y="96"/>
                    </a:lnTo>
                    <a:lnTo>
                      <a:pt x="6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484614" y="-611430"/>
              <a:ext cx="3127481" cy="4516379"/>
              <a:chOff x="278245" y="-184325"/>
              <a:chExt cx="2358228" cy="3405504"/>
            </a:xfrm>
          </p:grpSpPr>
          <p:grpSp>
            <p:nvGrpSpPr>
              <p:cNvPr id="22" name="Google Shape;22;p2"/>
              <p:cNvGrpSpPr/>
              <p:nvPr/>
            </p:nvGrpSpPr>
            <p:grpSpPr>
              <a:xfrm>
                <a:off x="278245" y="-184325"/>
                <a:ext cx="2358228" cy="3336759"/>
                <a:chOff x="1181475" y="2041825"/>
                <a:chExt cx="620325" cy="877725"/>
              </a:xfrm>
            </p:grpSpPr>
            <p:sp>
              <p:nvSpPr>
                <p:cNvPr id="23" name="Google Shape;23;p2"/>
                <p:cNvSpPr/>
                <p:nvPr/>
              </p:nvSpPr>
              <p:spPr>
                <a:xfrm>
                  <a:off x="1185375" y="2377350"/>
                  <a:ext cx="119525" cy="119500"/>
                </a:xfrm>
                <a:custGeom>
                  <a:avLst/>
                  <a:gdLst/>
                  <a:ahLst/>
                  <a:cxnLst/>
                  <a:rect l="l" t="t" r="r" b="b"/>
                  <a:pathLst>
                    <a:path w="4781" h="4780" extrusionOk="0">
                      <a:moveTo>
                        <a:pt x="4780" y="0"/>
                      </a:moveTo>
                      <a:lnTo>
                        <a:pt x="2390" y="2390"/>
                      </a:lnTo>
                      <a:lnTo>
                        <a:pt x="1" y="4780"/>
                      </a:lnTo>
                      <a:lnTo>
                        <a:pt x="1362" y="4780"/>
                      </a:lnTo>
                      <a:lnTo>
                        <a:pt x="3071" y="3071"/>
                      </a:lnTo>
                      <a:lnTo>
                        <a:pt x="4780" y="1361"/>
                      </a:lnTo>
                      <a:lnTo>
                        <a:pt x="4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767500" y="2041825"/>
                  <a:ext cx="34300" cy="29425"/>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181475" y="2060725"/>
                  <a:ext cx="600250" cy="858825"/>
                </a:xfrm>
                <a:custGeom>
                  <a:avLst/>
                  <a:gdLst/>
                  <a:ahLst/>
                  <a:cxnLst/>
                  <a:rect l="l" t="t" r="r" b="b"/>
                  <a:pathLst>
                    <a:path w="24010" h="34353" extrusionOk="0">
                      <a:moveTo>
                        <a:pt x="23789" y="1"/>
                      </a:moveTo>
                      <a:lnTo>
                        <a:pt x="15584" y="8210"/>
                      </a:lnTo>
                      <a:lnTo>
                        <a:pt x="9043" y="8210"/>
                      </a:lnTo>
                      <a:lnTo>
                        <a:pt x="8995" y="8254"/>
                      </a:lnTo>
                      <a:lnTo>
                        <a:pt x="1" y="17249"/>
                      </a:lnTo>
                      <a:lnTo>
                        <a:pt x="1" y="20091"/>
                      </a:lnTo>
                      <a:lnTo>
                        <a:pt x="5493" y="25583"/>
                      </a:lnTo>
                      <a:lnTo>
                        <a:pt x="5493" y="30098"/>
                      </a:lnTo>
                      <a:lnTo>
                        <a:pt x="1458" y="34137"/>
                      </a:lnTo>
                      <a:lnTo>
                        <a:pt x="1678" y="34353"/>
                      </a:lnTo>
                      <a:lnTo>
                        <a:pt x="5805" y="30226"/>
                      </a:lnTo>
                      <a:lnTo>
                        <a:pt x="5805" y="25454"/>
                      </a:lnTo>
                      <a:lnTo>
                        <a:pt x="313" y="19963"/>
                      </a:lnTo>
                      <a:lnTo>
                        <a:pt x="313" y="17377"/>
                      </a:lnTo>
                      <a:lnTo>
                        <a:pt x="9171" y="8519"/>
                      </a:lnTo>
                      <a:lnTo>
                        <a:pt x="15712" y="8519"/>
                      </a:lnTo>
                      <a:lnTo>
                        <a:pt x="15756" y="8475"/>
                      </a:lnTo>
                      <a:lnTo>
                        <a:pt x="24010" y="221"/>
                      </a:lnTo>
                      <a:lnTo>
                        <a:pt x="237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260925" y="2268575"/>
                  <a:ext cx="243200" cy="370575"/>
                </a:xfrm>
                <a:custGeom>
                  <a:avLst/>
                  <a:gdLst/>
                  <a:ahLst/>
                  <a:cxnLst/>
                  <a:rect l="l" t="t" r="r" b="b"/>
                  <a:pathLst>
                    <a:path w="9728" h="14823" extrusionOk="0">
                      <a:moveTo>
                        <a:pt x="9640" y="0"/>
                      </a:moveTo>
                      <a:lnTo>
                        <a:pt x="4148" y="5492"/>
                      </a:lnTo>
                      <a:lnTo>
                        <a:pt x="4148" y="10588"/>
                      </a:lnTo>
                      <a:lnTo>
                        <a:pt x="1" y="14735"/>
                      </a:lnTo>
                      <a:lnTo>
                        <a:pt x="89" y="14823"/>
                      </a:lnTo>
                      <a:lnTo>
                        <a:pt x="4272" y="10640"/>
                      </a:lnTo>
                      <a:lnTo>
                        <a:pt x="4272" y="5544"/>
                      </a:lnTo>
                      <a:lnTo>
                        <a:pt x="9728" y="88"/>
                      </a:lnTo>
                      <a:lnTo>
                        <a:pt x="9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194400" y="2571875"/>
                  <a:ext cx="129400" cy="204375"/>
                </a:xfrm>
                <a:custGeom>
                  <a:avLst/>
                  <a:gdLst/>
                  <a:ahLst/>
                  <a:cxnLst/>
                  <a:rect l="l" t="t" r="r" b="b"/>
                  <a:pathLst>
                    <a:path w="5176" h="8175" extrusionOk="0">
                      <a:moveTo>
                        <a:pt x="0" y="1"/>
                      </a:moveTo>
                      <a:lnTo>
                        <a:pt x="0" y="3087"/>
                      </a:lnTo>
                      <a:lnTo>
                        <a:pt x="5088" y="8175"/>
                      </a:lnTo>
                      <a:lnTo>
                        <a:pt x="5176" y="8087"/>
                      </a:lnTo>
                      <a:lnTo>
                        <a:pt x="124" y="3035"/>
                      </a:lnTo>
                      <a:lnTo>
                        <a:pt x="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p:nvPr/>
            </p:nvSpPr>
            <p:spPr>
              <a:xfrm>
                <a:off x="336260" y="3109317"/>
                <a:ext cx="130395" cy="111862"/>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634700" y="-1073869"/>
            <a:ext cx="7542166" cy="7636641"/>
            <a:chOff x="5482300" y="-1150069"/>
            <a:chExt cx="7542166" cy="7636641"/>
          </a:xfrm>
        </p:grpSpPr>
        <p:sp>
          <p:nvSpPr>
            <p:cNvPr id="30" name="Google Shape;30;p2"/>
            <p:cNvSpPr/>
            <p:nvPr/>
          </p:nvSpPr>
          <p:spPr>
            <a:xfrm rot="10800000" flipH="1">
              <a:off x="6369828" y="-1150069"/>
              <a:ext cx="6654639" cy="7636641"/>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rot="10800000" flipH="1">
              <a:off x="6016263" y="1621720"/>
              <a:ext cx="2553081" cy="3705670"/>
              <a:chOff x="6769513" y="299393"/>
              <a:chExt cx="1308620" cy="1899525"/>
            </a:xfrm>
          </p:grpSpPr>
          <p:sp>
            <p:nvSpPr>
              <p:cNvPr id="32" name="Google Shape;32;p2"/>
              <p:cNvSpPr/>
              <p:nvPr/>
            </p:nvSpPr>
            <p:spPr>
              <a:xfrm>
                <a:off x="7817889" y="1007055"/>
                <a:ext cx="252070" cy="252070"/>
              </a:xfrm>
              <a:custGeom>
                <a:avLst/>
                <a:gdLst/>
                <a:ahLst/>
                <a:cxnLst/>
                <a:rect l="l" t="t" r="r" b="b"/>
                <a:pathLst>
                  <a:path w="4564" h="4564" extrusionOk="0">
                    <a:moveTo>
                      <a:pt x="0" y="1"/>
                    </a:moveTo>
                    <a:lnTo>
                      <a:pt x="0" y="1302"/>
                    </a:lnTo>
                    <a:lnTo>
                      <a:pt x="1629" y="2931"/>
                    </a:lnTo>
                    <a:lnTo>
                      <a:pt x="3263" y="4564"/>
                    </a:lnTo>
                    <a:lnTo>
                      <a:pt x="4563" y="4564"/>
                    </a:lnTo>
                    <a:lnTo>
                      <a:pt x="2282" y="2282"/>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983027" y="2137006"/>
                <a:ext cx="72351" cy="61913"/>
              </a:xfrm>
              <a:custGeom>
                <a:avLst/>
                <a:gdLst/>
                <a:ahLst/>
                <a:cxnLst/>
                <a:rect l="l" t="t" r="r" b="b"/>
                <a:pathLst>
                  <a:path w="1310" h="1121" extrusionOk="0">
                    <a:moveTo>
                      <a:pt x="563" y="294"/>
                    </a:moveTo>
                    <a:cubicBezTo>
                      <a:pt x="628" y="294"/>
                      <a:pt x="695" y="318"/>
                      <a:pt x="749" y="372"/>
                    </a:cubicBezTo>
                    <a:cubicBezTo>
                      <a:pt x="913" y="536"/>
                      <a:pt x="797" y="821"/>
                      <a:pt x="561" y="821"/>
                    </a:cubicBezTo>
                    <a:cubicBezTo>
                      <a:pt x="417" y="821"/>
                      <a:pt x="297" y="704"/>
                      <a:pt x="297" y="560"/>
                    </a:cubicBezTo>
                    <a:cubicBezTo>
                      <a:pt x="297" y="400"/>
                      <a:pt x="427" y="294"/>
                      <a:pt x="563" y="294"/>
                    </a:cubicBezTo>
                    <a:close/>
                    <a:moveTo>
                      <a:pt x="561" y="0"/>
                    </a:moveTo>
                    <a:cubicBezTo>
                      <a:pt x="252" y="0"/>
                      <a:pt x="0" y="248"/>
                      <a:pt x="0" y="560"/>
                    </a:cubicBezTo>
                    <a:cubicBezTo>
                      <a:pt x="0" y="897"/>
                      <a:pt x="278" y="1121"/>
                      <a:pt x="566" y="1121"/>
                    </a:cubicBezTo>
                    <a:cubicBezTo>
                      <a:pt x="704" y="1121"/>
                      <a:pt x="843" y="1070"/>
                      <a:pt x="957" y="957"/>
                    </a:cubicBezTo>
                    <a:cubicBezTo>
                      <a:pt x="1309" y="600"/>
                      <a:pt x="1061" y="0"/>
                      <a:pt x="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769513" y="299393"/>
                <a:ext cx="61968" cy="61747"/>
              </a:xfrm>
              <a:custGeom>
                <a:avLst/>
                <a:gdLst/>
                <a:ahLst/>
                <a:cxnLst/>
                <a:rect l="l" t="t" r="r" b="b"/>
                <a:pathLst>
                  <a:path w="1122" h="1118" extrusionOk="0">
                    <a:moveTo>
                      <a:pt x="561" y="293"/>
                    </a:moveTo>
                    <a:cubicBezTo>
                      <a:pt x="705" y="293"/>
                      <a:pt x="825" y="413"/>
                      <a:pt x="825" y="557"/>
                    </a:cubicBezTo>
                    <a:cubicBezTo>
                      <a:pt x="825" y="705"/>
                      <a:pt x="705" y="821"/>
                      <a:pt x="561" y="821"/>
                    </a:cubicBezTo>
                    <a:cubicBezTo>
                      <a:pt x="417" y="821"/>
                      <a:pt x="297" y="705"/>
                      <a:pt x="297" y="557"/>
                    </a:cubicBezTo>
                    <a:cubicBezTo>
                      <a:pt x="297" y="413"/>
                      <a:pt x="417" y="293"/>
                      <a:pt x="561" y="293"/>
                    </a:cubicBezTo>
                    <a:close/>
                    <a:moveTo>
                      <a:pt x="554" y="1"/>
                    </a:moveTo>
                    <a:cubicBezTo>
                      <a:pt x="249" y="1"/>
                      <a:pt x="1" y="251"/>
                      <a:pt x="1" y="557"/>
                    </a:cubicBezTo>
                    <a:cubicBezTo>
                      <a:pt x="1" y="865"/>
                      <a:pt x="253" y="1117"/>
                      <a:pt x="561" y="1117"/>
                    </a:cubicBezTo>
                    <a:cubicBezTo>
                      <a:pt x="869" y="1117"/>
                      <a:pt x="1122" y="865"/>
                      <a:pt x="1122" y="557"/>
                    </a:cubicBezTo>
                    <a:cubicBezTo>
                      <a:pt x="1122" y="249"/>
                      <a:pt x="869" y="1"/>
                      <a:pt x="561" y="1"/>
                    </a:cubicBezTo>
                    <a:cubicBezTo>
                      <a:pt x="559" y="1"/>
                      <a:pt x="556" y="1"/>
                      <a:pt x="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811985" y="339214"/>
                <a:ext cx="1266148" cy="1811765"/>
              </a:xfrm>
              <a:custGeom>
                <a:avLst/>
                <a:gdLst/>
                <a:ahLst/>
                <a:cxnLst/>
                <a:rect l="l" t="t" r="r" b="b"/>
                <a:pathLst>
                  <a:path w="22925" h="32804" extrusionOk="0">
                    <a:moveTo>
                      <a:pt x="208" y="0"/>
                    </a:moveTo>
                    <a:lnTo>
                      <a:pt x="0" y="208"/>
                    </a:lnTo>
                    <a:lnTo>
                      <a:pt x="7878" y="8090"/>
                    </a:lnTo>
                    <a:lnTo>
                      <a:pt x="7922" y="8134"/>
                    </a:lnTo>
                    <a:lnTo>
                      <a:pt x="14170" y="8134"/>
                    </a:lnTo>
                    <a:lnTo>
                      <a:pt x="22628" y="16592"/>
                    </a:lnTo>
                    <a:lnTo>
                      <a:pt x="22628" y="19058"/>
                    </a:lnTo>
                    <a:lnTo>
                      <a:pt x="17385" y="24301"/>
                    </a:lnTo>
                    <a:lnTo>
                      <a:pt x="17385" y="28860"/>
                    </a:lnTo>
                    <a:lnTo>
                      <a:pt x="21323" y="32803"/>
                    </a:lnTo>
                    <a:lnTo>
                      <a:pt x="21532" y="32595"/>
                    </a:lnTo>
                    <a:lnTo>
                      <a:pt x="17681" y="28740"/>
                    </a:lnTo>
                    <a:lnTo>
                      <a:pt x="17681" y="24425"/>
                    </a:lnTo>
                    <a:lnTo>
                      <a:pt x="22925" y="19182"/>
                    </a:lnTo>
                    <a:lnTo>
                      <a:pt x="22925" y="16468"/>
                    </a:lnTo>
                    <a:lnTo>
                      <a:pt x="14334" y="7878"/>
                    </a:lnTo>
                    <a:lnTo>
                      <a:pt x="14290" y="7838"/>
                    </a:lnTo>
                    <a:lnTo>
                      <a:pt x="8046" y="7838"/>
                    </a:lnTo>
                    <a:lnTo>
                      <a:pt x="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397589" y="777575"/>
                <a:ext cx="512976" cy="781781"/>
              </a:xfrm>
              <a:custGeom>
                <a:avLst/>
                <a:gdLst/>
                <a:ahLst/>
                <a:cxnLst/>
                <a:rect l="l" t="t" r="r" b="b"/>
                <a:pathLst>
                  <a:path w="9288" h="14155" extrusionOk="0">
                    <a:moveTo>
                      <a:pt x="81" y="1"/>
                    </a:moveTo>
                    <a:lnTo>
                      <a:pt x="1" y="85"/>
                    </a:lnTo>
                    <a:lnTo>
                      <a:pt x="5209" y="5292"/>
                    </a:lnTo>
                    <a:lnTo>
                      <a:pt x="5209" y="10160"/>
                    </a:lnTo>
                    <a:lnTo>
                      <a:pt x="9203" y="14155"/>
                    </a:lnTo>
                    <a:lnTo>
                      <a:pt x="9287" y="14071"/>
                    </a:lnTo>
                    <a:lnTo>
                      <a:pt x="5325" y="10108"/>
                    </a:lnTo>
                    <a:lnTo>
                      <a:pt x="5325" y="5244"/>
                    </a:lnTo>
                    <a:lnTo>
                      <a:pt x="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777847" y="1417359"/>
                <a:ext cx="273112" cy="431181"/>
              </a:xfrm>
              <a:custGeom>
                <a:avLst/>
                <a:gdLst/>
                <a:ahLst/>
                <a:cxnLst/>
                <a:rect l="l" t="t" r="r" b="b"/>
                <a:pathLst>
                  <a:path w="4945" h="7807" extrusionOk="0">
                    <a:moveTo>
                      <a:pt x="4824" y="1"/>
                    </a:moveTo>
                    <a:lnTo>
                      <a:pt x="4824" y="2899"/>
                    </a:lnTo>
                    <a:lnTo>
                      <a:pt x="1" y="7722"/>
                    </a:lnTo>
                    <a:lnTo>
                      <a:pt x="85" y="7806"/>
                    </a:lnTo>
                    <a:lnTo>
                      <a:pt x="4944" y="2951"/>
                    </a:lnTo>
                    <a:lnTo>
                      <a:pt x="4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2"/>
            <p:cNvSpPr/>
            <p:nvPr/>
          </p:nvSpPr>
          <p:spPr>
            <a:xfrm rot="10800000" flipH="1">
              <a:off x="8322117" y="3604890"/>
              <a:ext cx="1464987" cy="2586938"/>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flipH="1">
              <a:off x="5482300" y="4423789"/>
              <a:ext cx="827314" cy="410158"/>
              <a:chOff x="5989375" y="1843575"/>
              <a:chExt cx="136525" cy="67675"/>
            </a:xfrm>
          </p:grpSpPr>
          <p:sp>
            <p:nvSpPr>
              <p:cNvPr id="40" name="Google Shape;40;p2"/>
              <p:cNvSpPr/>
              <p:nvPr/>
            </p:nvSpPr>
            <p:spPr>
              <a:xfrm>
                <a:off x="6047225" y="1843575"/>
                <a:ext cx="20525" cy="20550"/>
              </a:xfrm>
              <a:custGeom>
                <a:avLst/>
                <a:gdLst/>
                <a:ahLst/>
                <a:cxnLst/>
                <a:rect l="l" t="t" r="r" b="b"/>
                <a:pathLst>
                  <a:path w="821" h="822" extrusionOk="0">
                    <a:moveTo>
                      <a:pt x="709" y="0"/>
                    </a:moveTo>
                    <a:lnTo>
                      <a:pt x="0" y="709"/>
                    </a:lnTo>
                    <a:lnTo>
                      <a:pt x="112" y="821"/>
                    </a:lnTo>
                    <a:lnTo>
                      <a:pt x="821" y="113"/>
                    </a:lnTo>
                    <a:lnTo>
                      <a:pt x="7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047225" y="1843575"/>
                <a:ext cx="20525" cy="20550"/>
              </a:xfrm>
              <a:custGeom>
                <a:avLst/>
                <a:gdLst/>
                <a:ahLst/>
                <a:cxnLst/>
                <a:rect l="l" t="t" r="r" b="b"/>
                <a:pathLst>
                  <a:path w="821" h="822" extrusionOk="0">
                    <a:moveTo>
                      <a:pt x="112" y="0"/>
                    </a:moveTo>
                    <a:lnTo>
                      <a:pt x="0" y="113"/>
                    </a:lnTo>
                    <a:lnTo>
                      <a:pt x="709" y="821"/>
                    </a:lnTo>
                    <a:lnTo>
                      <a:pt x="821" y="709"/>
                    </a:lnTo>
                    <a:lnTo>
                      <a:pt x="1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989475" y="1843675"/>
                <a:ext cx="20650" cy="20550"/>
              </a:xfrm>
              <a:custGeom>
                <a:avLst/>
                <a:gdLst/>
                <a:ahLst/>
                <a:cxnLst/>
                <a:rect l="l" t="t" r="r" b="b"/>
                <a:pathLst>
                  <a:path w="826" h="822" extrusionOk="0">
                    <a:moveTo>
                      <a:pt x="713" y="0"/>
                    </a:moveTo>
                    <a:lnTo>
                      <a:pt x="1" y="709"/>
                    </a:lnTo>
                    <a:lnTo>
                      <a:pt x="113" y="821"/>
                    </a:lnTo>
                    <a:lnTo>
                      <a:pt x="825" y="113"/>
                    </a:lnTo>
                    <a:lnTo>
                      <a:pt x="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989375" y="1843575"/>
                <a:ext cx="20650" cy="20550"/>
              </a:xfrm>
              <a:custGeom>
                <a:avLst/>
                <a:gdLst/>
                <a:ahLst/>
                <a:cxnLst/>
                <a:rect l="l" t="t" r="r" b="b"/>
                <a:pathLst>
                  <a:path w="826" h="822" extrusionOk="0">
                    <a:moveTo>
                      <a:pt x="117" y="0"/>
                    </a:moveTo>
                    <a:lnTo>
                      <a:pt x="1" y="113"/>
                    </a:lnTo>
                    <a:lnTo>
                      <a:pt x="713" y="821"/>
                    </a:lnTo>
                    <a:lnTo>
                      <a:pt x="825" y="709"/>
                    </a:lnTo>
                    <a:lnTo>
                      <a:pt x="1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105350" y="1890600"/>
                <a:ext cx="20550" cy="20650"/>
              </a:xfrm>
              <a:custGeom>
                <a:avLst/>
                <a:gdLst/>
                <a:ahLst/>
                <a:cxnLst/>
                <a:rect l="l" t="t" r="r" b="b"/>
                <a:pathLst>
                  <a:path w="822" h="826" extrusionOk="0">
                    <a:moveTo>
                      <a:pt x="709" y="1"/>
                    </a:moveTo>
                    <a:lnTo>
                      <a:pt x="1" y="713"/>
                    </a:lnTo>
                    <a:lnTo>
                      <a:pt x="113" y="825"/>
                    </a:lnTo>
                    <a:lnTo>
                      <a:pt x="821" y="113"/>
                    </a:lnTo>
                    <a:lnTo>
                      <a:pt x="7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105350" y="1890600"/>
                <a:ext cx="20550" cy="20650"/>
              </a:xfrm>
              <a:custGeom>
                <a:avLst/>
                <a:gdLst/>
                <a:ahLst/>
                <a:cxnLst/>
                <a:rect l="l" t="t" r="r" b="b"/>
                <a:pathLst>
                  <a:path w="822" h="826" extrusionOk="0">
                    <a:moveTo>
                      <a:pt x="113" y="1"/>
                    </a:moveTo>
                    <a:lnTo>
                      <a:pt x="1" y="113"/>
                    </a:lnTo>
                    <a:lnTo>
                      <a:pt x="709" y="825"/>
                    </a:lnTo>
                    <a:lnTo>
                      <a:pt x="821" y="709"/>
                    </a:lnTo>
                    <a:lnTo>
                      <a:pt x="1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047525" y="1890600"/>
                <a:ext cx="20625" cy="20650"/>
              </a:xfrm>
              <a:custGeom>
                <a:avLst/>
                <a:gdLst/>
                <a:ahLst/>
                <a:cxnLst/>
                <a:rect l="l" t="t" r="r" b="b"/>
                <a:pathLst>
                  <a:path w="825" h="826" extrusionOk="0">
                    <a:moveTo>
                      <a:pt x="713" y="1"/>
                    </a:moveTo>
                    <a:lnTo>
                      <a:pt x="0" y="709"/>
                    </a:lnTo>
                    <a:lnTo>
                      <a:pt x="116" y="825"/>
                    </a:lnTo>
                    <a:lnTo>
                      <a:pt x="825" y="113"/>
                    </a:lnTo>
                    <a:lnTo>
                      <a:pt x="7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6047525" y="1890600"/>
                <a:ext cx="20625" cy="20650"/>
              </a:xfrm>
              <a:custGeom>
                <a:avLst/>
                <a:gdLst/>
                <a:ahLst/>
                <a:cxnLst/>
                <a:rect l="l" t="t" r="r" b="b"/>
                <a:pathLst>
                  <a:path w="825" h="826" extrusionOk="0">
                    <a:moveTo>
                      <a:pt x="112" y="1"/>
                    </a:moveTo>
                    <a:lnTo>
                      <a:pt x="0" y="113"/>
                    </a:lnTo>
                    <a:lnTo>
                      <a:pt x="713" y="825"/>
                    </a:lnTo>
                    <a:lnTo>
                      <a:pt x="825" y="709"/>
                    </a:lnTo>
                    <a:lnTo>
                      <a:pt x="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8;p2"/>
            <p:cNvSpPr/>
            <p:nvPr/>
          </p:nvSpPr>
          <p:spPr>
            <a:xfrm rot="10800000" flipH="1">
              <a:off x="7424539" y="4645063"/>
              <a:ext cx="727773" cy="727773"/>
            </a:xfrm>
            <a:custGeom>
              <a:avLst/>
              <a:gdLst/>
              <a:ahLst/>
              <a:cxnLst/>
              <a:rect l="l" t="t" r="r" b="b"/>
              <a:pathLst>
                <a:path w="9936" h="9936" fill="none" extrusionOk="0">
                  <a:moveTo>
                    <a:pt x="8170" y="1770"/>
                  </a:moveTo>
                  <a:cubicBezTo>
                    <a:pt x="9936" y="3535"/>
                    <a:pt x="9936" y="6401"/>
                    <a:pt x="8170" y="8170"/>
                  </a:cubicBezTo>
                  <a:cubicBezTo>
                    <a:pt x="6401" y="9935"/>
                    <a:pt x="3535" y="9935"/>
                    <a:pt x="1770" y="8170"/>
                  </a:cubicBezTo>
                  <a:cubicBezTo>
                    <a:pt x="1" y="6401"/>
                    <a:pt x="1" y="3535"/>
                    <a:pt x="1770" y="1770"/>
                  </a:cubicBezTo>
                  <a:cubicBezTo>
                    <a:pt x="3535" y="0"/>
                    <a:pt x="6401" y="0"/>
                    <a:pt x="8170" y="1770"/>
                  </a:cubicBezTo>
                  <a:close/>
                </a:path>
              </a:pathLst>
            </a:custGeom>
            <a:noFill/>
            <a:ln w="19050" cap="flat" cmpd="sng">
              <a:solidFill>
                <a:schemeClr val="dk2"/>
              </a:solidFill>
              <a:prstDash val="solid"/>
              <a:miter lim="400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2"/>
          <p:cNvSpPr txBox="1">
            <a:spLocks noGrp="1"/>
          </p:cNvSpPr>
          <p:nvPr>
            <p:ph type="ctrTitle"/>
          </p:nvPr>
        </p:nvSpPr>
        <p:spPr>
          <a:xfrm>
            <a:off x="1296163" y="1263600"/>
            <a:ext cx="6551700" cy="215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500"/>
              <a:buNone/>
              <a:defRPr sz="46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50" name="Google Shape;50;p2"/>
          <p:cNvSpPr txBox="1">
            <a:spLocks noGrp="1"/>
          </p:cNvSpPr>
          <p:nvPr>
            <p:ph type="subTitle" idx="1"/>
          </p:nvPr>
        </p:nvSpPr>
        <p:spPr>
          <a:xfrm>
            <a:off x="1296138" y="3416400"/>
            <a:ext cx="6551700" cy="46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1"/>
        <p:cNvGrpSpPr/>
        <p:nvPr/>
      </p:nvGrpSpPr>
      <p:grpSpPr>
        <a:xfrm>
          <a:off x="0" y="0"/>
          <a:ext cx="0" cy="0"/>
          <a:chOff x="0" y="0"/>
          <a:chExt cx="0" cy="0"/>
        </a:xfrm>
      </p:grpSpPr>
      <p:grpSp>
        <p:nvGrpSpPr>
          <p:cNvPr id="102" name="Google Shape;102;p4"/>
          <p:cNvGrpSpPr/>
          <p:nvPr/>
        </p:nvGrpSpPr>
        <p:grpSpPr>
          <a:xfrm>
            <a:off x="-859697" y="-661345"/>
            <a:ext cx="2552998" cy="2062932"/>
            <a:chOff x="-859697" y="-661345"/>
            <a:chExt cx="2552998" cy="2062932"/>
          </a:xfrm>
        </p:grpSpPr>
        <p:sp>
          <p:nvSpPr>
            <p:cNvPr id="103" name="Google Shape;103;p4"/>
            <p:cNvSpPr/>
            <p:nvPr/>
          </p:nvSpPr>
          <p:spPr>
            <a:xfrm>
              <a:off x="-859697" y="-661345"/>
              <a:ext cx="2552998" cy="1507261"/>
            </a:xfrm>
            <a:custGeom>
              <a:avLst/>
              <a:gdLst/>
              <a:ahLst/>
              <a:cxnLst/>
              <a:rect l="l" t="t" r="r" b="b"/>
              <a:pathLst>
                <a:path w="17209" h="10160" extrusionOk="0">
                  <a:moveTo>
                    <a:pt x="13158" y="0"/>
                  </a:moveTo>
                  <a:lnTo>
                    <a:pt x="9820" y="3343"/>
                  </a:lnTo>
                  <a:lnTo>
                    <a:pt x="6778" y="3343"/>
                  </a:lnTo>
                  <a:lnTo>
                    <a:pt x="1" y="10119"/>
                  </a:lnTo>
                  <a:lnTo>
                    <a:pt x="6353" y="10159"/>
                  </a:lnTo>
                  <a:lnTo>
                    <a:pt x="8319" y="8198"/>
                  </a:lnTo>
                  <a:lnTo>
                    <a:pt x="9015" y="8198"/>
                  </a:lnTo>
                  <a:lnTo>
                    <a:pt x="172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107627" y="-466741"/>
              <a:ext cx="1226141" cy="1868328"/>
            </a:xfrm>
            <a:custGeom>
              <a:avLst/>
              <a:gdLst/>
              <a:ahLst/>
              <a:cxnLst/>
              <a:rect l="l" t="t" r="r" b="b"/>
              <a:pathLst>
                <a:path w="9728" h="14823" extrusionOk="0">
                  <a:moveTo>
                    <a:pt x="9640" y="0"/>
                  </a:moveTo>
                  <a:lnTo>
                    <a:pt x="4148" y="5492"/>
                  </a:lnTo>
                  <a:lnTo>
                    <a:pt x="4148" y="10588"/>
                  </a:lnTo>
                  <a:lnTo>
                    <a:pt x="1" y="14735"/>
                  </a:lnTo>
                  <a:lnTo>
                    <a:pt x="89" y="14823"/>
                  </a:lnTo>
                  <a:lnTo>
                    <a:pt x="4272" y="10640"/>
                  </a:lnTo>
                  <a:lnTo>
                    <a:pt x="4272" y="5544"/>
                  </a:lnTo>
                  <a:lnTo>
                    <a:pt x="9728" y="88"/>
                  </a:lnTo>
                  <a:lnTo>
                    <a:pt x="9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4"/>
          <p:cNvGrpSpPr/>
          <p:nvPr/>
        </p:nvGrpSpPr>
        <p:grpSpPr>
          <a:xfrm>
            <a:off x="7218415" y="1051567"/>
            <a:ext cx="3942356" cy="4639226"/>
            <a:chOff x="7276179" y="1051567"/>
            <a:chExt cx="3942356" cy="4639226"/>
          </a:xfrm>
        </p:grpSpPr>
        <p:sp>
          <p:nvSpPr>
            <p:cNvPr id="106" name="Google Shape;106;p4"/>
            <p:cNvSpPr/>
            <p:nvPr/>
          </p:nvSpPr>
          <p:spPr>
            <a:xfrm>
              <a:off x="7276179" y="3686213"/>
              <a:ext cx="3031826" cy="2004580"/>
            </a:xfrm>
            <a:custGeom>
              <a:avLst/>
              <a:gdLst/>
              <a:ahLst/>
              <a:cxnLst/>
              <a:rect l="l" t="t" r="r" b="b"/>
              <a:pathLst>
                <a:path w="24054" h="15904" extrusionOk="0">
                  <a:moveTo>
                    <a:pt x="17228" y="0"/>
                  </a:moveTo>
                  <a:lnTo>
                    <a:pt x="9955" y="7274"/>
                  </a:lnTo>
                  <a:lnTo>
                    <a:pt x="6725" y="7274"/>
                  </a:lnTo>
                  <a:lnTo>
                    <a:pt x="2610" y="11384"/>
                  </a:lnTo>
                  <a:lnTo>
                    <a:pt x="2610" y="13298"/>
                  </a:lnTo>
                  <a:lnTo>
                    <a:pt x="0" y="15904"/>
                  </a:lnTo>
                  <a:lnTo>
                    <a:pt x="7093" y="15904"/>
                  </a:lnTo>
                  <a:lnTo>
                    <a:pt x="12993" y="10003"/>
                  </a:lnTo>
                  <a:lnTo>
                    <a:pt x="15207" y="10003"/>
                  </a:lnTo>
                  <a:lnTo>
                    <a:pt x="19494" y="5716"/>
                  </a:lnTo>
                  <a:lnTo>
                    <a:pt x="19494" y="4560"/>
                  </a:lnTo>
                  <a:lnTo>
                    <a:pt x="24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4"/>
            <p:cNvGrpSpPr/>
            <p:nvPr/>
          </p:nvGrpSpPr>
          <p:grpSpPr>
            <a:xfrm>
              <a:off x="8615789" y="1051567"/>
              <a:ext cx="2602747" cy="3802366"/>
              <a:chOff x="278245" y="-112475"/>
              <a:chExt cx="2281910" cy="3333654"/>
            </a:xfrm>
          </p:grpSpPr>
          <p:grpSp>
            <p:nvGrpSpPr>
              <p:cNvPr id="108" name="Google Shape;108;p4"/>
              <p:cNvGrpSpPr/>
              <p:nvPr/>
            </p:nvGrpSpPr>
            <p:grpSpPr>
              <a:xfrm>
                <a:off x="278245" y="-112475"/>
                <a:ext cx="2281910" cy="3264909"/>
                <a:chOff x="1181475" y="2060725"/>
                <a:chExt cx="600250" cy="858825"/>
              </a:xfrm>
            </p:grpSpPr>
            <p:sp>
              <p:nvSpPr>
                <p:cNvPr id="109" name="Google Shape;109;p4"/>
                <p:cNvSpPr/>
                <p:nvPr/>
              </p:nvSpPr>
              <p:spPr>
                <a:xfrm>
                  <a:off x="1181475" y="2060725"/>
                  <a:ext cx="600250" cy="858825"/>
                </a:xfrm>
                <a:custGeom>
                  <a:avLst/>
                  <a:gdLst/>
                  <a:ahLst/>
                  <a:cxnLst/>
                  <a:rect l="l" t="t" r="r" b="b"/>
                  <a:pathLst>
                    <a:path w="24010" h="34353" extrusionOk="0">
                      <a:moveTo>
                        <a:pt x="23789" y="1"/>
                      </a:moveTo>
                      <a:lnTo>
                        <a:pt x="15584" y="8210"/>
                      </a:lnTo>
                      <a:lnTo>
                        <a:pt x="9043" y="8210"/>
                      </a:lnTo>
                      <a:lnTo>
                        <a:pt x="8995" y="8254"/>
                      </a:lnTo>
                      <a:lnTo>
                        <a:pt x="1" y="17249"/>
                      </a:lnTo>
                      <a:lnTo>
                        <a:pt x="1" y="20091"/>
                      </a:lnTo>
                      <a:lnTo>
                        <a:pt x="5493" y="25583"/>
                      </a:lnTo>
                      <a:lnTo>
                        <a:pt x="5493" y="30098"/>
                      </a:lnTo>
                      <a:lnTo>
                        <a:pt x="1458" y="34137"/>
                      </a:lnTo>
                      <a:lnTo>
                        <a:pt x="1678" y="34353"/>
                      </a:lnTo>
                      <a:lnTo>
                        <a:pt x="5805" y="30226"/>
                      </a:lnTo>
                      <a:lnTo>
                        <a:pt x="5805" y="25454"/>
                      </a:lnTo>
                      <a:lnTo>
                        <a:pt x="313" y="19963"/>
                      </a:lnTo>
                      <a:lnTo>
                        <a:pt x="313" y="17377"/>
                      </a:lnTo>
                      <a:lnTo>
                        <a:pt x="9171" y="8519"/>
                      </a:lnTo>
                      <a:lnTo>
                        <a:pt x="15712" y="8519"/>
                      </a:lnTo>
                      <a:lnTo>
                        <a:pt x="15756" y="8475"/>
                      </a:lnTo>
                      <a:lnTo>
                        <a:pt x="24010" y="221"/>
                      </a:lnTo>
                      <a:lnTo>
                        <a:pt x="237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1194400" y="2571875"/>
                  <a:ext cx="129400" cy="204375"/>
                </a:xfrm>
                <a:custGeom>
                  <a:avLst/>
                  <a:gdLst/>
                  <a:ahLst/>
                  <a:cxnLst/>
                  <a:rect l="l" t="t" r="r" b="b"/>
                  <a:pathLst>
                    <a:path w="5176" h="8175" extrusionOk="0">
                      <a:moveTo>
                        <a:pt x="0" y="1"/>
                      </a:moveTo>
                      <a:lnTo>
                        <a:pt x="0" y="3087"/>
                      </a:lnTo>
                      <a:lnTo>
                        <a:pt x="5088" y="8175"/>
                      </a:lnTo>
                      <a:lnTo>
                        <a:pt x="5176" y="8087"/>
                      </a:lnTo>
                      <a:lnTo>
                        <a:pt x="124" y="3035"/>
                      </a:lnTo>
                      <a:lnTo>
                        <a:pt x="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4"/>
              <p:cNvSpPr/>
              <p:nvPr/>
            </p:nvSpPr>
            <p:spPr>
              <a:xfrm>
                <a:off x="336260" y="3109317"/>
                <a:ext cx="130395" cy="111862"/>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2" name="Google Shape;112;p4"/>
          <p:cNvSpPr txBox="1">
            <a:spLocks noGrp="1"/>
          </p:cNvSpPr>
          <p:nvPr>
            <p:ph type="body" idx="1"/>
          </p:nvPr>
        </p:nvSpPr>
        <p:spPr>
          <a:xfrm>
            <a:off x="720000" y="1098950"/>
            <a:ext cx="7704000" cy="35097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chemeClr val="dk2"/>
              </a:buClr>
              <a:buSzPts val="1200"/>
              <a:buAutoNum type="arabicPeriod"/>
              <a:defRPr sz="1200"/>
            </a:lvl1pPr>
            <a:lvl2pPr marL="914400" lvl="1" indent="-304800">
              <a:lnSpc>
                <a:spcPct val="100000"/>
              </a:lnSpc>
              <a:spcBef>
                <a:spcPts val="0"/>
              </a:spcBef>
              <a:spcAft>
                <a:spcPts val="0"/>
              </a:spcAft>
              <a:buClr>
                <a:srgbClr val="434343"/>
              </a:buClr>
              <a:buSzPts val="1200"/>
              <a:buFont typeface="Roboto Condensed Light"/>
              <a:buAutoNum type="alphaLcPeriod"/>
              <a:defRPr sz="1200"/>
            </a:lvl2pPr>
            <a:lvl3pPr marL="1371600" lvl="2" indent="-304800">
              <a:lnSpc>
                <a:spcPct val="100000"/>
              </a:lnSpc>
              <a:spcBef>
                <a:spcPts val="0"/>
              </a:spcBef>
              <a:spcAft>
                <a:spcPts val="0"/>
              </a:spcAft>
              <a:buClr>
                <a:srgbClr val="434343"/>
              </a:buClr>
              <a:buSzPts val="1200"/>
              <a:buFont typeface="Roboto Condensed Light"/>
              <a:buAutoNum type="romanLcPeriod"/>
              <a:defRPr sz="1200"/>
            </a:lvl3pPr>
            <a:lvl4pPr marL="1828800" lvl="3" indent="-304800">
              <a:lnSpc>
                <a:spcPct val="100000"/>
              </a:lnSpc>
              <a:spcBef>
                <a:spcPts val="0"/>
              </a:spcBef>
              <a:spcAft>
                <a:spcPts val="0"/>
              </a:spcAft>
              <a:buClr>
                <a:srgbClr val="434343"/>
              </a:buClr>
              <a:buSzPts val="1200"/>
              <a:buFont typeface="Roboto Condensed Light"/>
              <a:buAutoNum type="arabicPeriod"/>
              <a:defRPr sz="1200"/>
            </a:lvl4pPr>
            <a:lvl5pPr marL="2286000" lvl="4" indent="-304800">
              <a:lnSpc>
                <a:spcPct val="100000"/>
              </a:lnSpc>
              <a:spcBef>
                <a:spcPts val="0"/>
              </a:spcBef>
              <a:spcAft>
                <a:spcPts val="0"/>
              </a:spcAft>
              <a:buClr>
                <a:srgbClr val="434343"/>
              </a:buClr>
              <a:buSzPts val="1200"/>
              <a:buFont typeface="Roboto Condensed Light"/>
              <a:buAutoNum type="alphaLcPeriod"/>
              <a:defRPr sz="1200"/>
            </a:lvl5pPr>
            <a:lvl6pPr marL="2743200" lvl="5" indent="-304800">
              <a:lnSpc>
                <a:spcPct val="100000"/>
              </a:lnSpc>
              <a:spcBef>
                <a:spcPts val="0"/>
              </a:spcBef>
              <a:spcAft>
                <a:spcPts val="0"/>
              </a:spcAft>
              <a:buClr>
                <a:srgbClr val="434343"/>
              </a:buClr>
              <a:buSzPts val="1200"/>
              <a:buFont typeface="Roboto Condensed Light"/>
              <a:buAutoNum type="romanLcPeriod"/>
              <a:defRPr sz="1200"/>
            </a:lvl6pPr>
            <a:lvl7pPr marL="3200400" lvl="6" indent="-304800">
              <a:lnSpc>
                <a:spcPct val="100000"/>
              </a:lnSpc>
              <a:spcBef>
                <a:spcPts val="0"/>
              </a:spcBef>
              <a:spcAft>
                <a:spcPts val="0"/>
              </a:spcAft>
              <a:buClr>
                <a:srgbClr val="434343"/>
              </a:buClr>
              <a:buSzPts val="1200"/>
              <a:buFont typeface="Roboto Condensed Light"/>
              <a:buAutoNum type="arabicPeriod"/>
              <a:defRPr sz="1200"/>
            </a:lvl7pPr>
            <a:lvl8pPr marL="3657600" lvl="7" indent="-304800">
              <a:lnSpc>
                <a:spcPct val="100000"/>
              </a:lnSpc>
              <a:spcBef>
                <a:spcPts val="0"/>
              </a:spcBef>
              <a:spcAft>
                <a:spcPts val="0"/>
              </a:spcAft>
              <a:buClr>
                <a:srgbClr val="434343"/>
              </a:buClr>
              <a:buSzPts val="1200"/>
              <a:buFont typeface="Roboto Condensed Light"/>
              <a:buAutoNum type="alphaLcPeriod"/>
              <a:defRPr sz="1200"/>
            </a:lvl8pPr>
            <a:lvl9pPr marL="4114800" lvl="8" indent="-30480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113" name="Google Shape;113;p4"/>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Font typeface="Fredoka One"/>
              <a:buNone/>
              <a:defRPr/>
            </a:lvl1pPr>
            <a:lvl2pPr lvl="1" algn="ctr" rtl="0">
              <a:spcBef>
                <a:spcPts val="0"/>
              </a:spcBef>
              <a:spcAft>
                <a:spcPts val="0"/>
              </a:spcAft>
              <a:buSzPts val="3000"/>
              <a:buFont typeface="Fredoka One"/>
              <a:buNone/>
              <a:defRPr sz="3000">
                <a:latin typeface="Fredoka One"/>
                <a:ea typeface="Fredoka One"/>
                <a:cs typeface="Fredoka One"/>
                <a:sym typeface="Fredoka One"/>
              </a:defRPr>
            </a:lvl2pPr>
            <a:lvl3pPr lvl="2" algn="ctr" rtl="0">
              <a:spcBef>
                <a:spcPts val="0"/>
              </a:spcBef>
              <a:spcAft>
                <a:spcPts val="0"/>
              </a:spcAft>
              <a:buSzPts val="3000"/>
              <a:buFont typeface="Fredoka One"/>
              <a:buNone/>
              <a:defRPr sz="3000">
                <a:latin typeface="Fredoka One"/>
                <a:ea typeface="Fredoka One"/>
                <a:cs typeface="Fredoka One"/>
                <a:sym typeface="Fredoka One"/>
              </a:defRPr>
            </a:lvl3pPr>
            <a:lvl4pPr lvl="3" algn="ctr" rtl="0">
              <a:spcBef>
                <a:spcPts val="0"/>
              </a:spcBef>
              <a:spcAft>
                <a:spcPts val="0"/>
              </a:spcAft>
              <a:buSzPts val="3000"/>
              <a:buFont typeface="Fredoka One"/>
              <a:buNone/>
              <a:defRPr sz="3000">
                <a:latin typeface="Fredoka One"/>
                <a:ea typeface="Fredoka One"/>
                <a:cs typeface="Fredoka One"/>
                <a:sym typeface="Fredoka One"/>
              </a:defRPr>
            </a:lvl4pPr>
            <a:lvl5pPr lvl="4" algn="ctr" rtl="0">
              <a:spcBef>
                <a:spcPts val="0"/>
              </a:spcBef>
              <a:spcAft>
                <a:spcPts val="0"/>
              </a:spcAft>
              <a:buSzPts val="3000"/>
              <a:buFont typeface="Fredoka One"/>
              <a:buNone/>
              <a:defRPr sz="3000">
                <a:latin typeface="Fredoka One"/>
                <a:ea typeface="Fredoka One"/>
                <a:cs typeface="Fredoka One"/>
                <a:sym typeface="Fredoka One"/>
              </a:defRPr>
            </a:lvl5pPr>
            <a:lvl6pPr lvl="5" algn="ctr" rtl="0">
              <a:spcBef>
                <a:spcPts val="0"/>
              </a:spcBef>
              <a:spcAft>
                <a:spcPts val="0"/>
              </a:spcAft>
              <a:buSzPts val="3000"/>
              <a:buFont typeface="Fredoka One"/>
              <a:buNone/>
              <a:defRPr sz="3000">
                <a:latin typeface="Fredoka One"/>
                <a:ea typeface="Fredoka One"/>
                <a:cs typeface="Fredoka One"/>
                <a:sym typeface="Fredoka One"/>
              </a:defRPr>
            </a:lvl6pPr>
            <a:lvl7pPr lvl="6" algn="ctr" rtl="0">
              <a:spcBef>
                <a:spcPts val="0"/>
              </a:spcBef>
              <a:spcAft>
                <a:spcPts val="0"/>
              </a:spcAft>
              <a:buSzPts val="3000"/>
              <a:buFont typeface="Fredoka One"/>
              <a:buNone/>
              <a:defRPr sz="3000">
                <a:latin typeface="Fredoka One"/>
                <a:ea typeface="Fredoka One"/>
                <a:cs typeface="Fredoka One"/>
                <a:sym typeface="Fredoka One"/>
              </a:defRPr>
            </a:lvl7pPr>
            <a:lvl8pPr lvl="7" algn="ctr" rtl="0">
              <a:spcBef>
                <a:spcPts val="0"/>
              </a:spcBef>
              <a:spcAft>
                <a:spcPts val="0"/>
              </a:spcAft>
              <a:buSzPts val="3000"/>
              <a:buFont typeface="Fredoka One"/>
              <a:buNone/>
              <a:defRPr sz="3000">
                <a:latin typeface="Fredoka One"/>
                <a:ea typeface="Fredoka One"/>
                <a:cs typeface="Fredoka One"/>
                <a:sym typeface="Fredoka One"/>
              </a:defRPr>
            </a:lvl8pPr>
            <a:lvl9pPr lvl="8" algn="ctr" rtl="0">
              <a:spcBef>
                <a:spcPts val="0"/>
              </a:spcBef>
              <a:spcAft>
                <a:spcPts val="0"/>
              </a:spcAft>
              <a:buSzPts val="3000"/>
              <a:buFont typeface="Fredoka One"/>
              <a:buNone/>
              <a:defRPr sz="3000">
                <a:latin typeface="Fredoka One"/>
                <a:ea typeface="Fredoka One"/>
                <a:cs typeface="Fredoka One"/>
                <a:sym typeface="Fredoka 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1"/>
        <p:cNvGrpSpPr/>
        <p:nvPr/>
      </p:nvGrpSpPr>
      <p:grpSpPr>
        <a:xfrm>
          <a:off x="0" y="0"/>
          <a:ext cx="0" cy="0"/>
          <a:chOff x="0" y="0"/>
          <a:chExt cx="0" cy="0"/>
        </a:xfrm>
      </p:grpSpPr>
      <p:grpSp>
        <p:nvGrpSpPr>
          <p:cNvPr id="152" name="Google Shape;152;p6"/>
          <p:cNvGrpSpPr/>
          <p:nvPr/>
        </p:nvGrpSpPr>
        <p:grpSpPr>
          <a:xfrm>
            <a:off x="-859697" y="-661345"/>
            <a:ext cx="2552998" cy="2062932"/>
            <a:chOff x="-859697" y="-661345"/>
            <a:chExt cx="2552998" cy="2062932"/>
          </a:xfrm>
        </p:grpSpPr>
        <p:sp>
          <p:nvSpPr>
            <p:cNvPr id="153" name="Google Shape;153;p6"/>
            <p:cNvSpPr/>
            <p:nvPr/>
          </p:nvSpPr>
          <p:spPr>
            <a:xfrm>
              <a:off x="-859697" y="-661345"/>
              <a:ext cx="2552998" cy="1507261"/>
            </a:xfrm>
            <a:custGeom>
              <a:avLst/>
              <a:gdLst/>
              <a:ahLst/>
              <a:cxnLst/>
              <a:rect l="l" t="t" r="r" b="b"/>
              <a:pathLst>
                <a:path w="17209" h="10160" extrusionOk="0">
                  <a:moveTo>
                    <a:pt x="13158" y="0"/>
                  </a:moveTo>
                  <a:lnTo>
                    <a:pt x="9820" y="3343"/>
                  </a:lnTo>
                  <a:lnTo>
                    <a:pt x="6778" y="3343"/>
                  </a:lnTo>
                  <a:lnTo>
                    <a:pt x="1" y="10119"/>
                  </a:lnTo>
                  <a:lnTo>
                    <a:pt x="6353" y="10159"/>
                  </a:lnTo>
                  <a:lnTo>
                    <a:pt x="8319" y="8198"/>
                  </a:lnTo>
                  <a:lnTo>
                    <a:pt x="9015" y="8198"/>
                  </a:lnTo>
                  <a:lnTo>
                    <a:pt x="172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a:off x="-107627" y="-466741"/>
              <a:ext cx="1226141" cy="1868328"/>
            </a:xfrm>
            <a:custGeom>
              <a:avLst/>
              <a:gdLst/>
              <a:ahLst/>
              <a:cxnLst/>
              <a:rect l="l" t="t" r="r" b="b"/>
              <a:pathLst>
                <a:path w="9728" h="14823" extrusionOk="0">
                  <a:moveTo>
                    <a:pt x="9640" y="0"/>
                  </a:moveTo>
                  <a:lnTo>
                    <a:pt x="4148" y="5492"/>
                  </a:lnTo>
                  <a:lnTo>
                    <a:pt x="4148" y="10588"/>
                  </a:lnTo>
                  <a:lnTo>
                    <a:pt x="1" y="14735"/>
                  </a:lnTo>
                  <a:lnTo>
                    <a:pt x="89" y="14823"/>
                  </a:lnTo>
                  <a:lnTo>
                    <a:pt x="4272" y="10640"/>
                  </a:lnTo>
                  <a:lnTo>
                    <a:pt x="4272" y="5544"/>
                  </a:lnTo>
                  <a:lnTo>
                    <a:pt x="9728" y="88"/>
                  </a:lnTo>
                  <a:lnTo>
                    <a:pt x="9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6"/>
          <p:cNvGrpSpPr/>
          <p:nvPr/>
        </p:nvGrpSpPr>
        <p:grpSpPr>
          <a:xfrm>
            <a:off x="7218415" y="1203967"/>
            <a:ext cx="3942356" cy="4639226"/>
            <a:chOff x="7276179" y="1051567"/>
            <a:chExt cx="3942356" cy="4639226"/>
          </a:xfrm>
        </p:grpSpPr>
        <p:sp>
          <p:nvSpPr>
            <p:cNvPr id="156" name="Google Shape;156;p6"/>
            <p:cNvSpPr/>
            <p:nvPr/>
          </p:nvSpPr>
          <p:spPr>
            <a:xfrm>
              <a:off x="7276179" y="3686213"/>
              <a:ext cx="3031826" cy="2004580"/>
            </a:xfrm>
            <a:custGeom>
              <a:avLst/>
              <a:gdLst/>
              <a:ahLst/>
              <a:cxnLst/>
              <a:rect l="l" t="t" r="r" b="b"/>
              <a:pathLst>
                <a:path w="24054" h="15904" extrusionOk="0">
                  <a:moveTo>
                    <a:pt x="17228" y="0"/>
                  </a:moveTo>
                  <a:lnTo>
                    <a:pt x="9955" y="7274"/>
                  </a:lnTo>
                  <a:lnTo>
                    <a:pt x="6725" y="7274"/>
                  </a:lnTo>
                  <a:lnTo>
                    <a:pt x="2610" y="11384"/>
                  </a:lnTo>
                  <a:lnTo>
                    <a:pt x="2610" y="13298"/>
                  </a:lnTo>
                  <a:lnTo>
                    <a:pt x="0" y="15904"/>
                  </a:lnTo>
                  <a:lnTo>
                    <a:pt x="7093" y="15904"/>
                  </a:lnTo>
                  <a:lnTo>
                    <a:pt x="12993" y="10003"/>
                  </a:lnTo>
                  <a:lnTo>
                    <a:pt x="15207" y="10003"/>
                  </a:lnTo>
                  <a:lnTo>
                    <a:pt x="19494" y="5716"/>
                  </a:lnTo>
                  <a:lnTo>
                    <a:pt x="19494" y="4560"/>
                  </a:lnTo>
                  <a:lnTo>
                    <a:pt x="24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6"/>
            <p:cNvGrpSpPr/>
            <p:nvPr/>
          </p:nvGrpSpPr>
          <p:grpSpPr>
            <a:xfrm>
              <a:off x="8615789" y="1051567"/>
              <a:ext cx="2602747" cy="3802366"/>
              <a:chOff x="278245" y="-112475"/>
              <a:chExt cx="2281910" cy="3333654"/>
            </a:xfrm>
          </p:grpSpPr>
          <p:grpSp>
            <p:nvGrpSpPr>
              <p:cNvPr id="158" name="Google Shape;158;p6"/>
              <p:cNvGrpSpPr/>
              <p:nvPr/>
            </p:nvGrpSpPr>
            <p:grpSpPr>
              <a:xfrm>
                <a:off x="278245" y="-112475"/>
                <a:ext cx="2281910" cy="3264909"/>
                <a:chOff x="1181475" y="2060725"/>
                <a:chExt cx="600250" cy="858825"/>
              </a:xfrm>
            </p:grpSpPr>
            <p:sp>
              <p:nvSpPr>
                <p:cNvPr id="159" name="Google Shape;159;p6"/>
                <p:cNvSpPr/>
                <p:nvPr/>
              </p:nvSpPr>
              <p:spPr>
                <a:xfrm>
                  <a:off x="1181475" y="2060725"/>
                  <a:ext cx="600250" cy="858825"/>
                </a:xfrm>
                <a:custGeom>
                  <a:avLst/>
                  <a:gdLst/>
                  <a:ahLst/>
                  <a:cxnLst/>
                  <a:rect l="l" t="t" r="r" b="b"/>
                  <a:pathLst>
                    <a:path w="24010" h="34353" extrusionOk="0">
                      <a:moveTo>
                        <a:pt x="23789" y="1"/>
                      </a:moveTo>
                      <a:lnTo>
                        <a:pt x="15584" y="8210"/>
                      </a:lnTo>
                      <a:lnTo>
                        <a:pt x="9043" y="8210"/>
                      </a:lnTo>
                      <a:lnTo>
                        <a:pt x="8995" y="8254"/>
                      </a:lnTo>
                      <a:lnTo>
                        <a:pt x="1" y="17249"/>
                      </a:lnTo>
                      <a:lnTo>
                        <a:pt x="1" y="20091"/>
                      </a:lnTo>
                      <a:lnTo>
                        <a:pt x="5493" y="25583"/>
                      </a:lnTo>
                      <a:lnTo>
                        <a:pt x="5493" y="30098"/>
                      </a:lnTo>
                      <a:lnTo>
                        <a:pt x="1458" y="34137"/>
                      </a:lnTo>
                      <a:lnTo>
                        <a:pt x="1678" y="34353"/>
                      </a:lnTo>
                      <a:lnTo>
                        <a:pt x="5805" y="30226"/>
                      </a:lnTo>
                      <a:lnTo>
                        <a:pt x="5805" y="25454"/>
                      </a:lnTo>
                      <a:lnTo>
                        <a:pt x="313" y="19963"/>
                      </a:lnTo>
                      <a:lnTo>
                        <a:pt x="313" y="17377"/>
                      </a:lnTo>
                      <a:lnTo>
                        <a:pt x="9171" y="8519"/>
                      </a:lnTo>
                      <a:lnTo>
                        <a:pt x="15712" y="8519"/>
                      </a:lnTo>
                      <a:lnTo>
                        <a:pt x="15756" y="8475"/>
                      </a:lnTo>
                      <a:lnTo>
                        <a:pt x="24010" y="221"/>
                      </a:lnTo>
                      <a:lnTo>
                        <a:pt x="237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1194400" y="2571875"/>
                  <a:ext cx="129400" cy="204375"/>
                </a:xfrm>
                <a:custGeom>
                  <a:avLst/>
                  <a:gdLst/>
                  <a:ahLst/>
                  <a:cxnLst/>
                  <a:rect l="l" t="t" r="r" b="b"/>
                  <a:pathLst>
                    <a:path w="5176" h="8175" extrusionOk="0">
                      <a:moveTo>
                        <a:pt x="0" y="1"/>
                      </a:moveTo>
                      <a:lnTo>
                        <a:pt x="0" y="3087"/>
                      </a:lnTo>
                      <a:lnTo>
                        <a:pt x="5088" y="8175"/>
                      </a:lnTo>
                      <a:lnTo>
                        <a:pt x="5176" y="8087"/>
                      </a:lnTo>
                      <a:lnTo>
                        <a:pt x="124" y="3035"/>
                      </a:lnTo>
                      <a:lnTo>
                        <a:pt x="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6"/>
              <p:cNvSpPr/>
              <p:nvPr/>
            </p:nvSpPr>
            <p:spPr>
              <a:xfrm>
                <a:off x="336260" y="3109317"/>
                <a:ext cx="130395" cy="111862"/>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2" name="Google Shape;162;p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Font typeface="Fredoka One"/>
              <a:buNone/>
              <a:defRPr/>
            </a:lvl1pPr>
            <a:lvl2pPr lvl="1" algn="ctr" rtl="0">
              <a:spcBef>
                <a:spcPts val="0"/>
              </a:spcBef>
              <a:spcAft>
                <a:spcPts val="0"/>
              </a:spcAft>
              <a:buSzPts val="3000"/>
              <a:buFont typeface="Fredoka One"/>
              <a:buNone/>
              <a:defRPr sz="3000">
                <a:latin typeface="Fredoka One"/>
                <a:ea typeface="Fredoka One"/>
                <a:cs typeface="Fredoka One"/>
                <a:sym typeface="Fredoka One"/>
              </a:defRPr>
            </a:lvl2pPr>
            <a:lvl3pPr lvl="2" algn="ctr" rtl="0">
              <a:spcBef>
                <a:spcPts val="0"/>
              </a:spcBef>
              <a:spcAft>
                <a:spcPts val="0"/>
              </a:spcAft>
              <a:buSzPts val="3000"/>
              <a:buFont typeface="Fredoka One"/>
              <a:buNone/>
              <a:defRPr sz="3000">
                <a:latin typeface="Fredoka One"/>
                <a:ea typeface="Fredoka One"/>
                <a:cs typeface="Fredoka One"/>
                <a:sym typeface="Fredoka One"/>
              </a:defRPr>
            </a:lvl3pPr>
            <a:lvl4pPr lvl="3" algn="ctr" rtl="0">
              <a:spcBef>
                <a:spcPts val="0"/>
              </a:spcBef>
              <a:spcAft>
                <a:spcPts val="0"/>
              </a:spcAft>
              <a:buSzPts val="3000"/>
              <a:buFont typeface="Fredoka One"/>
              <a:buNone/>
              <a:defRPr sz="3000">
                <a:latin typeface="Fredoka One"/>
                <a:ea typeface="Fredoka One"/>
                <a:cs typeface="Fredoka One"/>
                <a:sym typeface="Fredoka One"/>
              </a:defRPr>
            </a:lvl4pPr>
            <a:lvl5pPr lvl="4" algn="ctr" rtl="0">
              <a:spcBef>
                <a:spcPts val="0"/>
              </a:spcBef>
              <a:spcAft>
                <a:spcPts val="0"/>
              </a:spcAft>
              <a:buSzPts val="3000"/>
              <a:buFont typeface="Fredoka One"/>
              <a:buNone/>
              <a:defRPr sz="3000">
                <a:latin typeface="Fredoka One"/>
                <a:ea typeface="Fredoka One"/>
                <a:cs typeface="Fredoka One"/>
                <a:sym typeface="Fredoka One"/>
              </a:defRPr>
            </a:lvl5pPr>
            <a:lvl6pPr lvl="5" algn="ctr" rtl="0">
              <a:spcBef>
                <a:spcPts val="0"/>
              </a:spcBef>
              <a:spcAft>
                <a:spcPts val="0"/>
              </a:spcAft>
              <a:buSzPts val="3000"/>
              <a:buFont typeface="Fredoka One"/>
              <a:buNone/>
              <a:defRPr sz="3000">
                <a:latin typeface="Fredoka One"/>
                <a:ea typeface="Fredoka One"/>
                <a:cs typeface="Fredoka One"/>
                <a:sym typeface="Fredoka One"/>
              </a:defRPr>
            </a:lvl6pPr>
            <a:lvl7pPr lvl="6" algn="ctr" rtl="0">
              <a:spcBef>
                <a:spcPts val="0"/>
              </a:spcBef>
              <a:spcAft>
                <a:spcPts val="0"/>
              </a:spcAft>
              <a:buSzPts val="3000"/>
              <a:buFont typeface="Fredoka One"/>
              <a:buNone/>
              <a:defRPr sz="3000">
                <a:latin typeface="Fredoka One"/>
                <a:ea typeface="Fredoka One"/>
                <a:cs typeface="Fredoka One"/>
                <a:sym typeface="Fredoka One"/>
              </a:defRPr>
            </a:lvl7pPr>
            <a:lvl8pPr lvl="7" algn="ctr" rtl="0">
              <a:spcBef>
                <a:spcPts val="0"/>
              </a:spcBef>
              <a:spcAft>
                <a:spcPts val="0"/>
              </a:spcAft>
              <a:buSzPts val="3000"/>
              <a:buFont typeface="Fredoka One"/>
              <a:buNone/>
              <a:defRPr sz="3000">
                <a:latin typeface="Fredoka One"/>
                <a:ea typeface="Fredoka One"/>
                <a:cs typeface="Fredoka One"/>
                <a:sym typeface="Fredoka One"/>
              </a:defRPr>
            </a:lvl8pPr>
            <a:lvl9pPr lvl="8" algn="ctr" rtl="0">
              <a:spcBef>
                <a:spcPts val="0"/>
              </a:spcBef>
              <a:spcAft>
                <a:spcPts val="0"/>
              </a:spcAft>
              <a:buSzPts val="3000"/>
              <a:buFont typeface="Fredoka One"/>
              <a:buNone/>
              <a:defRPr sz="3000">
                <a:latin typeface="Fredoka One"/>
                <a:ea typeface="Fredoka One"/>
                <a:cs typeface="Fredoka One"/>
                <a:sym typeface="Fredoka 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0"/>
        <p:cNvGrpSpPr/>
        <p:nvPr/>
      </p:nvGrpSpPr>
      <p:grpSpPr>
        <a:xfrm>
          <a:off x="0" y="0"/>
          <a:ext cx="0" cy="0"/>
          <a:chOff x="0" y="0"/>
          <a:chExt cx="0" cy="0"/>
        </a:xfrm>
      </p:grpSpPr>
      <p:sp>
        <p:nvSpPr>
          <p:cNvPr id="251" name="Google Shape;251;p9"/>
          <p:cNvSpPr txBox="1">
            <a:spLocks noGrp="1"/>
          </p:cNvSpPr>
          <p:nvPr>
            <p:ph type="subTitle" idx="1"/>
          </p:nvPr>
        </p:nvSpPr>
        <p:spPr>
          <a:xfrm>
            <a:off x="713225" y="2347452"/>
            <a:ext cx="4732500" cy="11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
        <p:nvSpPr>
          <p:cNvPr id="252" name="Google Shape;252;p9"/>
          <p:cNvSpPr txBox="1">
            <a:spLocks noGrp="1"/>
          </p:cNvSpPr>
          <p:nvPr>
            <p:ph type="title"/>
          </p:nvPr>
        </p:nvSpPr>
        <p:spPr>
          <a:xfrm>
            <a:off x="713370" y="1697025"/>
            <a:ext cx="4732500" cy="472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sz="3600"/>
            </a:lvl1pPr>
            <a:lvl2pPr lvl="1" rtl="0">
              <a:spcBef>
                <a:spcPts val="0"/>
              </a:spcBef>
              <a:spcAft>
                <a:spcPts val="0"/>
              </a:spcAft>
              <a:buSzPts val="3200"/>
              <a:buFont typeface="Palanquin Dark"/>
              <a:buNone/>
              <a:defRPr>
                <a:latin typeface="Palanquin Dark"/>
                <a:ea typeface="Palanquin Dark"/>
                <a:cs typeface="Palanquin Dark"/>
                <a:sym typeface="Palanquin Dark"/>
              </a:defRPr>
            </a:lvl2pPr>
            <a:lvl3pPr lvl="2" rtl="0">
              <a:spcBef>
                <a:spcPts val="0"/>
              </a:spcBef>
              <a:spcAft>
                <a:spcPts val="0"/>
              </a:spcAft>
              <a:buSzPts val="3200"/>
              <a:buFont typeface="Palanquin Dark"/>
              <a:buNone/>
              <a:defRPr>
                <a:latin typeface="Palanquin Dark"/>
                <a:ea typeface="Palanquin Dark"/>
                <a:cs typeface="Palanquin Dark"/>
                <a:sym typeface="Palanquin Dark"/>
              </a:defRPr>
            </a:lvl3pPr>
            <a:lvl4pPr lvl="3" rtl="0">
              <a:spcBef>
                <a:spcPts val="0"/>
              </a:spcBef>
              <a:spcAft>
                <a:spcPts val="0"/>
              </a:spcAft>
              <a:buSzPts val="3200"/>
              <a:buFont typeface="Palanquin Dark"/>
              <a:buNone/>
              <a:defRPr>
                <a:latin typeface="Palanquin Dark"/>
                <a:ea typeface="Palanquin Dark"/>
                <a:cs typeface="Palanquin Dark"/>
                <a:sym typeface="Palanquin Dark"/>
              </a:defRPr>
            </a:lvl4pPr>
            <a:lvl5pPr lvl="4" rtl="0">
              <a:spcBef>
                <a:spcPts val="0"/>
              </a:spcBef>
              <a:spcAft>
                <a:spcPts val="0"/>
              </a:spcAft>
              <a:buSzPts val="3200"/>
              <a:buFont typeface="Palanquin Dark"/>
              <a:buNone/>
              <a:defRPr>
                <a:latin typeface="Palanquin Dark"/>
                <a:ea typeface="Palanquin Dark"/>
                <a:cs typeface="Palanquin Dark"/>
                <a:sym typeface="Palanquin Dark"/>
              </a:defRPr>
            </a:lvl5pPr>
            <a:lvl6pPr lvl="5" rtl="0">
              <a:spcBef>
                <a:spcPts val="0"/>
              </a:spcBef>
              <a:spcAft>
                <a:spcPts val="0"/>
              </a:spcAft>
              <a:buSzPts val="3200"/>
              <a:buFont typeface="Palanquin Dark"/>
              <a:buNone/>
              <a:defRPr>
                <a:latin typeface="Palanquin Dark"/>
                <a:ea typeface="Palanquin Dark"/>
                <a:cs typeface="Palanquin Dark"/>
                <a:sym typeface="Palanquin Dark"/>
              </a:defRPr>
            </a:lvl6pPr>
            <a:lvl7pPr lvl="6" rtl="0">
              <a:spcBef>
                <a:spcPts val="0"/>
              </a:spcBef>
              <a:spcAft>
                <a:spcPts val="0"/>
              </a:spcAft>
              <a:buSzPts val="3200"/>
              <a:buFont typeface="Palanquin Dark"/>
              <a:buNone/>
              <a:defRPr>
                <a:latin typeface="Palanquin Dark"/>
                <a:ea typeface="Palanquin Dark"/>
                <a:cs typeface="Palanquin Dark"/>
                <a:sym typeface="Palanquin Dark"/>
              </a:defRPr>
            </a:lvl7pPr>
            <a:lvl8pPr lvl="7" rtl="0">
              <a:spcBef>
                <a:spcPts val="0"/>
              </a:spcBef>
              <a:spcAft>
                <a:spcPts val="0"/>
              </a:spcAft>
              <a:buSzPts val="3200"/>
              <a:buFont typeface="Palanquin Dark"/>
              <a:buNone/>
              <a:defRPr>
                <a:latin typeface="Palanquin Dark"/>
                <a:ea typeface="Palanquin Dark"/>
                <a:cs typeface="Palanquin Dark"/>
                <a:sym typeface="Palanquin Dark"/>
              </a:defRPr>
            </a:lvl8pPr>
            <a:lvl9pPr lvl="8"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grpSp>
        <p:nvGrpSpPr>
          <p:cNvPr id="253" name="Google Shape;253;p9"/>
          <p:cNvGrpSpPr/>
          <p:nvPr/>
        </p:nvGrpSpPr>
        <p:grpSpPr>
          <a:xfrm>
            <a:off x="4590435" y="-1007875"/>
            <a:ext cx="6038600" cy="7441011"/>
            <a:chOff x="4590435" y="-1007875"/>
            <a:chExt cx="6038600" cy="7441011"/>
          </a:xfrm>
        </p:grpSpPr>
        <p:sp>
          <p:nvSpPr>
            <p:cNvPr id="254" name="Google Shape;254;p9"/>
            <p:cNvSpPr/>
            <p:nvPr/>
          </p:nvSpPr>
          <p:spPr>
            <a:xfrm>
              <a:off x="5025290" y="1403608"/>
              <a:ext cx="5603746" cy="5029527"/>
            </a:xfrm>
            <a:custGeom>
              <a:avLst/>
              <a:gdLst/>
              <a:ahLst/>
              <a:cxnLst/>
              <a:rect l="l" t="t" r="r" b="b"/>
              <a:pathLst>
                <a:path w="69259" h="62162" extrusionOk="0">
                  <a:moveTo>
                    <a:pt x="69093" y="1"/>
                  </a:moveTo>
                  <a:lnTo>
                    <a:pt x="42864" y="26229"/>
                  </a:lnTo>
                  <a:lnTo>
                    <a:pt x="36876" y="26229"/>
                  </a:lnTo>
                  <a:lnTo>
                    <a:pt x="31719" y="31386"/>
                  </a:lnTo>
                  <a:lnTo>
                    <a:pt x="29833" y="31386"/>
                  </a:lnTo>
                  <a:lnTo>
                    <a:pt x="26063" y="35101"/>
                  </a:lnTo>
                  <a:lnTo>
                    <a:pt x="26063" y="35933"/>
                  </a:lnTo>
                  <a:lnTo>
                    <a:pt x="1" y="61995"/>
                  </a:lnTo>
                  <a:lnTo>
                    <a:pt x="167" y="62162"/>
                  </a:lnTo>
                  <a:lnTo>
                    <a:pt x="22292" y="40037"/>
                  </a:lnTo>
                  <a:lnTo>
                    <a:pt x="28059" y="40037"/>
                  </a:lnTo>
                  <a:lnTo>
                    <a:pt x="34380" y="33771"/>
                  </a:lnTo>
                  <a:lnTo>
                    <a:pt x="37153" y="33771"/>
                  </a:lnTo>
                  <a:lnTo>
                    <a:pt x="40757" y="30166"/>
                  </a:lnTo>
                  <a:lnTo>
                    <a:pt x="40757" y="28669"/>
                  </a:lnTo>
                  <a:lnTo>
                    <a:pt x="69259" y="112"/>
                  </a:lnTo>
                  <a:lnTo>
                    <a:pt x="69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a:off x="4590435" y="-831208"/>
              <a:ext cx="5930985" cy="6805915"/>
            </a:xfrm>
            <a:custGeom>
              <a:avLst/>
              <a:gdLst/>
              <a:ahLst/>
              <a:cxnLst/>
              <a:rect l="l" t="t" r="r" b="b"/>
              <a:pathLst>
                <a:path w="69537" h="79795" extrusionOk="0">
                  <a:moveTo>
                    <a:pt x="69370" y="0"/>
                  </a:moveTo>
                  <a:lnTo>
                    <a:pt x="44195" y="25175"/>
                  </a:lnTo>
                  <a:lnTo>
                    <a:pt x="35379" y="33992"/>
                  </a:lnTo>
                  <a:lnTo>
                    <a:pt x="27061" y="42309"/>
                  </a:lnTo>
                  <a:lnTo>
                    <a:pt x="27061" y="52568"/>
                  </a:lnTo>
                  <a:lnTo>
                    <a:pt x="1" y="79628"/>
                  </a:lnTo>
                  <a:lnTo>
                    <a:pt x="223" y="79794"/>
                  </a:lnTo>
                  <a:lnTo>
                    <a:pt x="27061" y="52956"/>
                  </a:lnTo>
                  <a:lnTo>
                    <a:pt x="31497" y="48575"/>
                  </a:lnTo>
                  <a:lnTo>
                    <a:pt x="31497" y="46801"/>
                  </a:lnTo>
                  <a:lnTo>
                    <a:pt x="35933" y="42309"/>
                  </a:lnTo>
                  <a:lnTo>
                    <a:pt x="49851" y="42309"/>
                  </a:lnTo>
                  <a:lnTo>
                    <a:pt x="52014" y="40147"/>
                  </a:lnTo>
                  <a:lnTo>
                    <a:pt x="45027" y="33382"/>
                  </a:lnTo>
                  <a:lnTo>
                    <a:pt x="45027" y="24731"/>
                  </a:lnTo>
                  <a:lnTo>
                    <a:pt x="69536" y="222"/>
                  </a:lnTo>
                  <a:lnTo>
                    <a:pt x="69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 name="Google Shape;256;p9"/>
            <p:cNvGrpSpPr/>
            <p:nvPr/>
          </p:nvGrpSpPr>
          <p:grpSpPr>
            <a:xfrm>
              <a:off x="6851241" y="3872805"/>
              <a:ext cx="740238" cy="365351"/>
              <a:chOff x="7070753" y="3796525"/>
              <a:chExt cx="690971" cy="341036"/>
            </a:xfrm>
          </p:grpSpPr>
          <p:sp>
            <p:nvSpPr>
              <p:cNvPr id="257" name="Google Shape;257;p9"/>
              <p:cNvSpPr/>
              <p:nvPr/>
            </p:nvSpPr>
            <p:spPr>
              <a:xfrm>
                <a:off x="7366883" y="4034320"/>
                <a:ext cx="103241" cy="103241"/>
              </a:xfrm>
              <a:custGeom>
                <a:avLst/>
                <a:gdLst/>
                <a:ahLst/>
                <a:cxnLst/>
                <a:rect l="l" t="t" r="r" b="b"/>
                <a:pathLst>
                  <a:path w="1276" h="1276" extrusionOk="0">
                    <a:moveTo>
                      <a:pt x="1109" y="0"/>
                    </a:moveTo>
                    <a:lnTo>
                      <a:pt x="0" y="1109"/>
                    </a:lnTo>
                    <a:lnTo>
                      <a:pt x="166" y="1276"/>
                    </a:lnTo>
                    <a:lnTo>
                      <a:pt x="1275" y="167"/>
                    </a:lnTo>
                    <a:lnTo>
                      <a:pt x="1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a:off x="7366883" y="4034320"/>
                <a:ext cx="103241" cy="103241"/>
              </a:xfrm>
              <a:custGeom>
                <a:avLst/>
                <a:gdLst/>
                <a:ahLst/>
                <a:cxnLst/>
                <a:rect l="l" t="t" r="r" b="b"/>
                <a:pathLst>
                  <a:path w="1276" h="1276" extrusionOk="0">
                    <a:moveTo>
                      <a:pt x="166" y="0"/>
                    </a:moveTo>
                    <a:lnTo>
                      <a:pt x="0" y="167"/>
                    </a:lnTo>
                    <a:lnTo>
                      <a:pt x="1109" y="1276"/>
                    </a:lnTo>
                    <a:lnTo>
                      <a:pt x="1275" y="1109"/>
                    </a:lnTo>
                    <a:lnTo>
                      <a:pt x="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7658483" y="4034320"/>
                <a:ext cx="103241" cy="103241"/>
              </a:xfrm>
              <a:custGeom>
                <a:avLst/>
                <a:gdLst/>
                <a:ahLst/>
                <a:cxnLst/>
                <a:rect l="l" t="t" r="r" b="b"/>
                <a:pathLst>
                  <a:path w="1276" h="1276" extrusionOk="0">
                    <a:moveTo>
                      <a:pt x="1109" y="0"/>
                    </a:moveTo>
                    <a:lnTo>
                      <a:pt x="0" y="1109"/>
                    </a:lnTo>
                    <a:lnTo>
                      <a:pt x="222" y="1276"/>
                    </a:lnTo>
                    <a:lnTo>
                      <a:pt x="1276" y="167"/>
                    </a:lnTo>
                    <a:lnTo>
                      <a:pt x="1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a:off x="7658483" y="4034320"/>
                <a:ext cx="103241" cy="103241"/>
              </a:xfrm>
              <a:custGeom>
                <a:avLst/>
                <a:gdLst/>
                <a:ahLst/>
                <a:cxnLst/>
                <a:rect l="l" t="t" r="r" b="b"/>
                <a:pathLst>
                  <a:path w="1276" h="1276" extrusionOk="0">
                    <a:moveTo>
                      <a:pt x="167" y="0"/>
                    </a:moveTo>
                    <a:lnTo>
                      <a:pt x="0" y="167"/>
                    </a:lnTo>
                    <a:lnTo>
                      <a:pt x="1109" y="1276"/>
                    </a:lnTo>
                    <a:lnTo>
                      <a:pt x="1276" y="1109"/>
                    </a:lnTo>
                    <a:lnTo>
                      <a:pt x="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a:off x="7070753" y="3796525"/>
                <a:ext cx="107772" cy="103241"/>
              </a:xfrm>
              <a:custGeom>
                <a:avLst/>
                <a:gdLst/>
                <a:ahLst/>
                <a:cxnLst/>
                <a:rect l="l" t="t" r="r" b="b"/>
                <a:pathLst>
                  <a:path w="1332" h="1276" extrusionOk="0">
                    <a:moveTo>
                      <a:pt x="1109" y="1"/>
                    </a:moveTo>
                    <a:lnTo>
                      <a:pt x="0" y="1110"/>
                    </a:lnTo>
                    <a:lnTo>
                      <a:pt x="222" y="1276"/>
                    </a:lnTo>
                    <a:lnTo>
                      <a:pt x="1331" y="167"/>
                    </a:lnTo>
                    <a:lnTo>
                      <a:pt x="1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a:off x="7075203" y="3796525"/>
                <a:ext cx="103322" cy="103241"/>
              </a:xfrm>
              <a:custGeom>
                <a:avLst/>
                <a:gdLst/>
                <a:ahLst/>
                <a:cxnLst/>
                <a:rect l="l" t="t" r="r" b="b"/>
                <a:pathLst>
                  <a:path w="1277" h="1276" extrusionOk="0">
                    <a:moveTo>
                      <a:pt x="167" y="1"/>
                    </a:moveTo>
                    <a:lnTo>
                      <a:pt x="1" y="167"/>
                    </a:lnTo>
                    <a:lnTo>
                      <a:pt x="1110" y="1276"/>
                    </a:lnTo>
                    <a:lnTo>
                      <a:pt x="1276" y="1110"/>
                    </a:lnTo>
                    <a:lnTo>
                      <a:pt x="1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a:off x="7366883" y="3796525"/>
                <a:ext cx="103241" cy="103241"/>
              </a:xfrm>
              <a:custGeom>
                <a:avLst/>
                <a:gdLst/>
                <a:ahLst/>
                <a:cxnLst/>
                <a:rect l="l" t="t" r="r" b="b"/>
                <a:pathLst>
                  <a:path w="1276" h="1276" extrusionOk="0">
                    <a:moveTo>
                      <a:pt x="1109" y="1"/>
                    </a:moveTo>
                    <a:lnTo>
                      <a:pt x="0" y="1110"/>
                    </a:lnTo>
                    <a:lnTo>
                      <a:pt x="166" y="1276"/>
                    </a:lnTo>
                    <a:lnTo>
                      <a:pt x="1275" y="167"/>
                    </a:lnTo>
                    <a:lnTo>
                      <a:pt x="11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9"/>
              <p:cNvSpPr/>
              <p:nvPr/>
            </p:nvSpPr>
            <p:spPr>
              <a:xfrm>
                <a:off x="7366883" y="3796525"/>
                <a:ext cx="103241" cy="103241"/>
              </a:xfrm>
              <a:custGeom>
                <a:avLst/>
                <a:gdLst/>
                <a:ahLst/>
                <a:cxnLst/>
                <a:rect l="l" t="t" r="r" b="b"/>
                <a:pathLst>
                  <a:path w="1276" h="1276" extrusionOk="0">
                    <a:moveTo>
                      <a:pt x="166" y="1"/>
                    </a:moveTo>
                    <a:lnTo>
                      <a:pt x="0" y="167"/>
                    </a:lnTo>
                    <a:lnTo>
                      <a:pt x="1109" y="1276"/>
                    </a:lnTo>
                    <a:lnTo>
                      <a:pt x="1275" y="1110"/>
                    </a:lnTo>
                    <a:lnTo>
                      <a:pt x="1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9"/>
            <p:cNvGrpSpPr/>
            <p:nvPr/>
          </p:nvGrpSpPr>
          <p:grpSpPr>
            <a:xfrm>
              <a:off x="5052941" y="-1007875"/>
              <a:ext cx="3372034" cy="3579622"/>
              <a:chOff x="6474042" y="-61911"/>
              <a:chExt cx="4446247" cy="4719966"/>
            </a:xfrm>
          </p:grpSpPr>
          <p:sp>
            <p:nvSpPr>
              <p:cNvPr id="266" name="Google Shape;266;p9"/>
              <p:cNvSpPr/>
              <p:nvPr/>
            </p:nvSpPr>
            <p:spPr>
              <a:xfrm>
                <a:off x="10722788" y="3477982"/>
                <a:ext cx="89810" cy="632716"/>
              </a:xfrm>
              <a:custGeom>
                <a:avLst/>
                <a:gdLst/>
                <a:ahLst/>
                <a:cxnLst/>
                <a:rect l="l" t="t" r="r" b="b"/>
                <a:pathLst>
                  <a:path w="1110" h="7820" extrusionOk="0">
                    <a:moveTo>
                      <a:pt x="1109" y="1"/>
                    </a:moveTo>
                    <a:lnTo>
                      <a:pt x="0" y="1110"/>
                    </a:lnTo>
                    <a:lnTo>
                      <a:pt x="0" y="3938"/>
                    </a:lnTo>
                    <a:lnTo>
                      <a:pt x="0" y="6710"/>
                    </a:lnTo>
                    <a:lnTo>
                      <a:pt x="1109" y="7819"/>
                    </a:lnTo>
                    <a:lnTo>
                      <a:pt x="1109" y="3938"/>
                    </a:lnTo>
                    <a:lnTo>
                      <a:pt x="11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9"/>
              <p:cNvSpPr/>
              <p:nvPr/>
            </p:nvSpPr>
            <p:spPr>
              <a:xfrm>
                <a:off x="7286054" y="750183"/>
                <a:ext cx="444277" cy="444196"/>
              </a:xfrm>
              <a:custGeom>
                <a:avLst/>
                <a:gdLst/>
                <a:ahLst/>
                <a:cxnLst/>
                <a:rect l="l" t="t" r="r" b="b"/>
                <a:pathLst>
                  <a:path w="5491" h="5490" extrusionOk="0">
                    <a:moveTo>
                      <a:pt x="1" y="0"/>
                    </a:moveTo>
                    <a:lnTo>
                      <a:pt x="2774" y="2773"/>
                    </a:lnTo>
                    <a:lnTo>
                      <a:pt x="5491" y="5490"/>
                    </a:lnTo>
                    <a:lnTo>
                      <a:pt x="5491" y="3937"/>
                    </a:lnTo>
                    <a:lnTo>
                      <a:pt x="3550" y="1941"/>
                    </a:lnTo>
                    <a:lnTo>
                      <a:pt x="1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9"/>
              <p:cNvSpPr/>
              <p:nvPr/>
            </p:nvSpPr>
            <p:spPr>
              <a:xfrm>
                <a:off x="6474042" y="-61911"/>
                <a:ext cx="183989" cy="184070"/>
              </a:xfrm>
              <a:custGeom>
                <a:avLst/>
                <a:gdLst/>
                <a:ahLst/>
                <a:cxnLst/>
                <a:rect l="l" t="t" r="r" b="b"/>
                <a:pathLst>
                  <a:path w="2274" h="2275" extrusionOk="0">
                    <a:moveTo>
                      <a:pt x="1165" y="611"/>
                    </a:moveTo>
                    <a:cubicBezTo>
                      <a:pt x="1442" y="611"/>
                      <a:pt x="1664" y="832"/>
                      <a:pt x="1719" y="1165"/>
                    </a:cubicBezTo>
                    <a:cubicBezTo>
                      <a:pt x="1719" y="1442"/>
                      <a:pt x="1442" y="1664"/>
                      <a:pt x="1165" y="1664"/>
                    </a:cubicBezTo>
                    <a:cubicBezTo>
                      <a:pt x="832" y="1664"/>
                      <a:pt x="610" y="1442"/>
                      <a:pt x="610" y="1165"/>
                    </a:cubicBezTo>
                    <a:cubicBezTo>
                      <a:pt x="610" y="832"/>
                      <a:pt x="832" y="611"/>
                      <a:pt x="1165" y="611"/>
                    </a:cubicBezTo>
                    <a:close/>
                    <a:moveTo>
                      <a:pt x="1165" y="1"/>
                    </a:moveTo>
                    <a:cubicBezTo>
                      <a:pt x="499" y="1"/>
                      <a:pt x="0" y="500"/>
                      <a:pt x="0" y="1165"/>
                    </a:cubicBezTo>
                    <a:cubicBezTo>
                      <a:pt x="0" y="1775"/>
                      <a:pt x="499" y="2274"/>
                      <a:pt x="1165" y="2274"/>
                    </a:cubicBezTo>
                    <a:cubicBezTo>
                      <a:pt x="1775" y="2274"/>
                      <a:pt x="2274" y="1775"/>
                      <a:pt x="2274" y="1165"/>
                    </a:cubicBezTo>
                    <a:cubicBezTo>
                      <a:pt x="2274" y="500"/>
                      <a:pt x="1775" y="1"/>
                      <a:pt x="1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9"/>
              <p:cNvSpPr/>
              <p:nvPr/>
            </p:nvSpPr>
            <p:spPr>
              <a:xfrm>
                <a:off x="10704825" y="4473337"/>
                <a:ext cx="215463" cy="184718"/>
              </a:xfrm>
              <a:custGeom>
                <a:avLst/>
                <a:gdLst/>
                <a:ahLst/>
                <a:cxnLst/>
                <a:rect l="l" t="t" r="r" b="b"/>
                <a:pathLst>
                  <a:path w="2663" h="2283" extrusionOk="0">
                    <a:moveTo>
                      <a:pt x="1498" y="563"/>
                    </a:moveTo>
                    <a:cubicBezTo>
                      <a:pt x="1830" y="563"/>
                      <a:pt x="2052" y="840"/>
                      <a:pt x="2052" y="1118"/>
                    </a:cubicBezTo>
                    <a:cubicBezTo>
                      <a:pt x="2052" y="1454"/>
                      <a:pt x="1776" y="1664"/>
                      <a:pt x="1494" y="1664"/>
                    </a:cubicBezTo>
                    <a:cubicBezTo>
                      <a:pt x="1357" y="1664"/>
                      <a:pt x="1218" y="1615"/>
                      <a:pt x="1110" y="1506"/>
                    </a:cubicBezTo>
                    <a:cubicBezTo>
                      <a:pt x="777" y="1173"/>
                      <a:pt x="999" y="563"/>
                      <a:pt x="1498" y="563"/>
                    </a:cubicBezTo>
                    <a:close/>
                    <a:moveTo>
                      <a:pt x="1529" y="0"/>
                    </a:moveTo>
                    <a:cubicBezTo>
                      <a:pt x="1246" y="0"/>
                      <a:pt x="957" y="106"/>
                      <a:pt x="721" y="341"/>
                    </a:cubicBezTo>
                    <a:cubicBezTo>
                      <a:pt x="1" y="1007"/>
                      <a:pt x="500" y="2282"/>
                      <a:pt x="1498" y="2282"/>
                    </a:cubicBezTo>
                    <a:cubicBezTo>
                      <a:pt x="2108" y="2282"/>
                      <a:pt x="2662" y="1728"/>
                      <a:pt x="2662" y="1118"/>
                    </a:cubicBezTo>
                    <a:cubicBezTo>
                      <a:pt x="2662" y="446"/>
                      <a:pt x="2110" y="0"/>
                      <a:pt x="1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9"/>
              <p:cNvSpPr/>
              <p:nvPr/>
            </p:nvSpPr>
            <p:spPr>
              <a:xfrm>
                <a:off x="6590714" y="63742"/>
                <a:ext cx="4262258" cy="4432735"/>
              </a:xfrm>
              <a:custGeom>
                <a:avLst/>
                <a:gdLst/>
                <a:ahLst/>
                <a:cxnLst/>
                <a:rect l="l" t="t" r="r" b="b"/>
                <a:pathLst>
                  <a:path w="52679" h="54786" extrusionOk="0">
                    <a:moveTo>
                      <a:pt x="388" y="0"/>
                    </a:moveTo>
                    <a:lnTo>
                      <a:pt x="0" y="388"/>
                    </a:lnTo>
                    <a:lnTo>
                      <a:pt x="16857" y="17245"/>
                    </a:lnTo>
                    <a:lnTo>
                      <a:pt x="16913" y="17356"/>
                    </a:lnTo>
                    <a:lnTo>
                      <a:pt x="29445" y="17356"/>
                    </a:lnTo>
                    <a:lnTo>
                      <a:pt x="52069" y="39980"/>
                    </a:lnTo>
                    <a:lnTo>
                      <a:pt x="52069" y="54786"/>
                    </a:lnTo>
                    <a:lnTo>
                      <a:pt x="52678" y="54786"/>
                    </a:lnTo>
                    <a:lnTo>
                      <a:pt x="52678" y="39759"/>
                    </a:lnTo>
                    <a:lnTo>
                      <a:pt x="29777" y="16857"/>
                    </a:lnTo>
                    <a:lnTo>
                      <a:pt x="29666" y="16746"/>
                    </a:lnTo>
                    <a:lnTo>
                      <a:pt x="17190" y="16746"/>
                    </a:lnTo>
                    <a:lnTo>
                      <a:pt x="3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9"/>
            <p:cNvSpPr/>
            <p:nvPr/>
          </p:nvSpPr>
          <p:spPr>
            <a:xfrm>
              <a:off x="7522237" y="-209327"/>
              <a:ext cx="1798786" cy="1791641"/>
            </a:xfrm>
            <a:custGeom>
              <a:avLst/>
              <a:gdLst/>
              <a:ahLst/>
              <a:cxnLst/>
              <a:rect l="l" t="t" r="r" b="b"/>
              <a:pathLst>
                <a:path w="14030" h="13974" extrusionOk="0">
                  <a:moveTo>
                    <a:pt x="1" y="0"/>
                  </a:moveTo>
                  <a:lnTo>
                    <a:pt x="1" y="278"/>
                  </a:lnTo>
                  <a:lnTo>
                    <a:pt x="6211" y="278"/>
                  </a:lnTo>
                  <a:lnTo>
                    <a:pt x="13753" y="7819"/>
                  </a:lnTo>
                  <a:lnTo>
                    <a:pt x="13753" y="13974"/>
                  </a:lnTo>
                  <a:lnTo>
                    <a:pt x="14030" y="13974"/>
                  </a:lnTo>
                  <a:lnTo>
                    <a:pt x="14030" y="7763"/>
                  </a:lnTo>
                  <a:lnTo>
                    <a:pt x="62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 name="Google Shape;272;p9"/>
            <p:cNvGrpSpPr/>
            <p:nvPr/>
          </p:nvGrpSpPr>
          <p:grpSpPr>
            <a:xfrm>
              <a:off x="6066323" y="845916"/>
              <a:ext cx="3431384" cy="3617769"/>
              <a:chOff x="5563238" y="409147"/>
              <a:chExt cx="4473190" cy="4716163"/>
            </a:xfrm>
          </p:grpSpPr>
          <p:sp>
            <p:nvSpPr>
              <p:cNvPr id="273" name="Google Shape;273;p9"/>
              <p:cNvSpPr/>
              <p:nvPr/>
            </p:nvSpPr>
            <p:spPr>
              <a:xfrm>
                <a:off x="5670929" y="956503"/>
                <a:ext cx="89810" cy="632716"/>
              </a:xfrm>
              <a:custGeom>
                <a:avLst/>
                <a:gdLst/>
                <a:ahLst/>
                <a:cxnLst/>
                <a:rect l="l" t="t" r="r" b="b"/>
                <a:pathLst>
                  <a:path w="1110" h="7820" extrusionOk="0">
                    <a:moveTo>
                      <a:pt x="1" y="1"/>
                    </a:moveTo>
                    <a:lnTo>
                      <a:pt x="1" y="3883"/>
                    </a:lnTo>
                    <a:lnTo>
                      <a:pt x="1" y="7820"/>
                    </a:lnTo>
                    <a:lnTo>
                      <a:pt x="1110" y="6711"/>
                    </a:lnTo>
                    <a:lnTo>
                      <a:pt x="1110" y="3883"/>
                    </a:lnTo>
                    <a:lnTo>
                      <a:pt x="1110" y="1110"/>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9"/>
              <p:cNvSpPr/>
              <p:nvPr/>
            </p:nvSpPr>
            <p:spPr>
              <a:xfrm>
                <a:off x="8748664" y="3872823"/>
                <a:ext cx="448808" cy="444196"/>
              </a:xfrm>
              <a:custGeom>
                <a:avLst/>
                <a:gdLst/>
                <a:ahLst/>
                <a:cxnLst/>
                <a:rect l="l" t="t" r="r" b="b"/>
                <a:pathLst>
                  <a:path w="5547" h="5490" extrusionOk="0">
                    <a:moveTo>
                      <a:pt x="1" y="0"/>
                    </a:moveTo>
                    <a:lnTo>
                      <a:pt x="1" y="1553"/>
                    </a:lnTo>
                    <a:lnTo>
                      <a:pt x="1997" y="3549"/>
                    </a:lnTo>
                    <a:lnTo>
                      <a:pt x="3938" y="5490"/>
                    </a:lnTo>
                    <a:lnTo>
                      <a:pt x="5546" y="5490"/>
                    </a:lnTo>
                    <a:lnTo>
                      <a:pt x="2774" y="271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9"/>
              <p:cNvSpPr/>
              <p:nvPr/>
            </p:nvSpPr>
            <p:spPr>
              <a:xfrm>
                <a:off x="9820965" y="4940593"/>
                <a:ext cx="215463" cy="184718"/>
              </a:xfrm>
              <a:custGeom>
                <a:avLst/>
                <a:gdLst/>
                <a:ahLst/>
                <a:cxnLst/>
                <a:rect l="l" t="t" r="r" b="b"/>
                <a:pathLst>
                  <a:path w="2663" h="2283" extrusionOk="0">
                    <a:moveTo>
                      <a:pt x="1170" y="619"/>
                    </a:moveTo>
                    <a:cubicBezTo>
                      <a:pt x="1306" y="619"/>
                      <a:pt x="1445" y="668"/>
                      <a:pt x="1553" y="777"/>
                    </a:cubicBezTo>
                    <a:cubicBezTo>
                      <a:pt x="1886" y="1110"/>
                      <a:pt x="1609" y="1720"/>
                      <a:pt x="1165" y="1720"/>
                    </a:cubicBezTo>
                    <a:cubicBezTo>
                      <a:pt x="833" y="1664"/>
                      <a:pt x="611" y="1442"/>
                      <a:pt x="611" y="1165"/>
                    </a:cubicBezTo>
                    <a:cubicBezTo>
                      <a:pt x="611" y="829"/>
                      <a:pt x="887" y="619"/>
                      <a:pt x="1170" y="619"/>
                    </a:cubicBezTo>
                    <a:close/>
                    <a:moveTo>
                      <a:pt x="1165" y="1"/>
                    </a:moveTo>
                    <a:cubicBezTo>
                      <a:pt x="500" y="1"/>
                      <a:pt x="1" y="500"/>
                      <a:pt x="1" y="1165"/>
                    </a:cubicBezTo>
                    <a:cubicBezTo>
                      <a:pt x="1" y="1837"/>
                      <a:pt x="553" y="2282"/>
                      <a:pt x="1134" y="2282"/>
                    </a:cubicBezTo>
                    <a:cubicBezTo>
                      <a:pt x="1417" y="2282"/>
                      <a:pt x="1706" y="2177"/>
                      <a:pt x="1942" y="1941"/>
                    </a:cubicBezTo>
                    <a:cubicBezTo>
                      <a:pt x="2662" y="1221"/>
                      <a:pt x="2163" y="1"/>
                      <a:pt x="1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9"/>
              <p:cNvSpPr/>
              <p:nvPr/>
            </p:nvSpPr>
            <p:spPr>
              <a:xfrm>
                <a:off x="5563238" y="409147"/>
                <a:ext cx="184070" cy="184070"/>
              </a:xfrm>
              <a:custGeom>
                <a:avLst/>
                <a:gdLst/>
                <a:ahLst/>
                <a:cxnLst/>
                <a:rect l="l" t="t" r="r" b="b"/>
                <a:pathLst>
                  <a:path w="2275" h="2275" extrusionOk="0">
                    <a:moveTo>
                      <a:pt x="1110" y="611"/>
                    </a:moveTo>
                    <a:cubicBezTo>
                      <a:pt x="1443" y="611"/>
                      <a:pt x="1664" y="833"/>
                      <a:pt x="1664" y="1165"/>
                    </a:cubicBezTo>
                    <a:cubicBezTo>
                      <a:pt x="1664" y="1443"/>
                      <a:pt x="1443" y="1664"/>
                      <a:pt x="1110" y="1664"/>
                    </a:cubicBezTo>
                    <a:cubicBezTo>
                      <a:pt x="833" y="1664"/>
                      <a:pt x="611" y="1443"/>
                      <a:pt x="611" y="1165"/>
                    </a:cubicBezTo>
                    <a:cubicBezTo>
                      <a:pt x="611" y="833"/>
                      <a:pt x="833" y="611"/>
                      <a:pt x="1110" y="611"/>
                    </a:cubicBezTo>
                    <a:close/>
                    <a:moveTo>
                      <a:pt x="1110" y="1"/>
                    </a:moveTo>
                    <a:cubicBezTo>
                      <a:pt x="500" y="1"/>
                      <a:pt x="1" y="500"/>
                      <a:pt x="1" y="1165"/>
                    </a:cubicBezTo>
                    <a:cubicBezTo>
                      <a:pt x="1" y="1775"/>
                      <a:pt x="500" y="2274"/>
                      <a:pt x="1110" y="2274"/>
                    </a:cubicBezTo>
                    <a:cubicBezTo>
                      <a:pt x="1775" y="2274"/>
                      <a:pt x="2274" y="1775"/>
                      <a:pt x="2274" y="1165"/>
                    </a:cubicBezTo>
                    <a:cubicBezTo>
                      <a:pt x="2274" y="500"/>
                      <a:pt x="1775" y="1"/>
                      <a:pt x="1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9"/>
              <p:cNvSpPr/>
              <p:nvPr/>
            </p:nvSpPr>
            <p:spPr>
              <a:xfrm>
                <a:off x="5630555" y="570724"/>
                <a:ext cx="4262258" cy="4432735"/>
              </a:xfrm>
              <a:custGeom>
                <a:avLst/>
                <a:gdLst/>
                <a:ahLst/>
                <a:cxnLst/>
                <a:rect l="l" t="t" r="r" b="b"/>
                <a:pathLst>
                  <a:path w="52679" h="54786" extrusionOk="0">
                    <a:moveTo>
                      <a:pt x="1" y="0"/>
                    </a:moveTo>
                    <a:lnTo>
                      <a:pt x="1" y="15027"/>
                    </a:lnTo>
                    <a:lnTo>
                      <a:pt x="22902" y="37929"/>
                    </a:lnTo>
                    <a:lnTo>
                      <a:pt x="22957" y="38040"/>
                    </a:lnTo>
                    <a:lnTo>
                      <a:pt x="35489" y="38040"/>
                    </a:lnTo>
                    <a:lnTo>
                      <a:pt x="52235" y="54786"/>
                    </a:lnTo>
                    <a:lnTo>
                      <a:pt x="52679" y="54398"/>
                    </a:lnTo>
                    <a:lnTo>
                      <a:pt x="35822" y="37541"/>
                    </a:lnTo>
                    <a:lnTo>
                      <a:pt x="35711" y="37430"/>
                    </a:lnTo>
                    <a:lnTo>
                      <a:pt x="23235" y="37430"/>
                    </a:lnTo>
                    <a:lnTo>
                      <a:pt x="611" y="14806"/>
                    </a:lnTo>
                    <a:lnTo>
                      <a:pt x="6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9"/>
              <p:cNvSpPr/>
              <p:nvPr/>
            </p:nvSpPr>
            <p:spPr>
              <a:xfrm>
                <a:off x="6043358" y="2181400"/>
                <a:ext cx="1135167" cy="1130636"/>
              </a:xfrm>
              <a:custGeom>
                <a:avLst/>
                <a:gdLst/>
                <a:ahLst/>
                <a:cxnLst/>
                <a:rect l="l" t="t" r="r" b="b"/>
                <a:pathLst>
                  <a:path w="14030" h="13974" extrusionOk="0">
                    <a:moveTo>
                      <a:pt x="0" y="0"/>
                    </a:moveTo>
                    <a:lnTo>
                      <a:pt x="0" y="6211"/>
                    </a:lnTo>
                    <a:lnTo>
                      <a:pt x="7708" y="13974"/>
                    </a:lnTo>
                    <a:lnTo>
                      <a:pt x="14029" y="13974"/>
                    </a:lnTo>
                    <a:lnTo>
                      <a:pt x="14029" y="13697"/>
                    </a:lnTo>
                    <a:lnTo>
                      <a:pt x="7819" y="13697"/>
                    </a:lnTo>
                    <a:lnTo>
                      <a:pt x="222" y="6155"/>
                    </a:lnTo>
                    <a:lnTo>
                      <a:pt x="2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279;p9"/>
            <p:cNvGrpSpPr/>
            <p:nvPr/>
          </p:nvGrpSpPr>
          <p:grpSpPr>
            <a:xfrm>
              <a:off x="7031838" y="1257845"/>
              <a:ext cx="287456" cy="287456"/>
              <a:chOff x="9708823" y="3047299"/>
              <a:chExt cx="188520" cy="188520"/>
            </a:xfrm>
          </p:grpSpPr>
          <p:sp>
            <p:nvSpPr>
              <p:cNvPr id="280" name="Google Shape;280;p9"/>
              <p:cNvSpPr/>
              <p:nvPr/>
            </p:nvSpPr>
            <p:spPr>
              <a:xfrm>
                <a:off x="9789572" y="3047299"/>
                <a:ext cx="31474" cy="188520"/>
              </a:xfrm>
              <a:custGeom>
                <a:avLst/>
                <a:gdLst/>
                <a:ahLst/>
                <a:cxnLst/>
                <a:rect l="l" t="t" r="r" b="b"/>
                <a:pathLst>
                  <a:path w="389" h="2330" extrusionOk="0">
                    <a:moveTo>
                      <a:pt x="1" y="0"/>
                    </a:moveTo>
                    <a:lnTo>
                      <a:pt x="1" y="2329"/>
                    </a:lnTo>
                    <a:lnTo>
                      <a:pt x="389" y="2329"/>
                    </a:lnTo>
                    <a:lnTo>
                      <a:pt x="3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9"/>
              <p:cNvSpPr/>
              <p:nvPr/>
            </p:nvSpPr>
            <p:spPr>
              <a:xfrm>
                <a:off x="9708823" y="3128047"/>
                <a:ext cx="188520" cy="27024"/>
              </a:xfrm>
              <a:custGeom>
                <a:avLst/>
                <a:gdLst/>
                <a:ahLst/>
                <a:cxnLst/>
                <a:rect l="l" t="t" r="r" b="b"/>
                <a:pathLst>
                  <a:path w="2330" h="334" extrusionOk="0">
                    <a:moveTo>
                      <a:pt x="1" y="0"/>
                    </a:moveTo>
                    <a:lnTo>
                      <a:pt x="1" y="333"/>
                    </a:lnTo>
                    <a:lnTo>
                      <a:pt x="2329" y="333"/>
                    </a:lnTo>
                    <a:lnTo>
                      <a:pt x="2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9"/>
            <p:cNvGrpSpPr/>
            <p:nvPr/>
          </p:nvGrpSpPr>
          <p:grpSpPr>
            <a:xfrm>
              <a:off x="8049231" y="4543486"/>
              <a:ext cx="744777" cy="130184"/>
              <a:chOff x="8829494" y="3047299"/>
              <a:chExt cx="744777" cy="130184"/>
            </a:xfrm>
          </p:grpSpPr>
          <p:sp>
            <p:nvSpPr>
              <p:cNvPr id="283" name="Google Shape;283;p9"/>
              <p:cNvSpPr/>
              <p:nvPr/>
            </p:nvSpPr>
            <p:spPr>
              <a:xfrm>
                <a:off x="9390281" y="3047299"/>
                <a:ext cx="183989" cy="130184"/>
              </a:xfrm>
              <a:custGeom>
                <a:avLst/>
                <a:gdLst/>
                <a:ahLst/>
                <a:cxnLst/>
                <a:rect l="l" t="t" r="r" b="b"/>
                <a:pathLst>
                  <a:path w="2274" h="1609" extrusionOk="0">
                    <a:moveTo>
                      <a:pt x="1331" y="0"/>
                    </a:moveTo>
                    <a:lnTo>
                      <a:pt x="0" y="1608"/>
                    </a:lnTo>
                    <a:lnTo>
                      <a:pt x="943" y="1608"/>
                    </a:lnTo>
                    <a:lnTo>
                      <a:pt x="2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9"/>
              <p:cNvSpPr/>
              <p:nvPr/>
            </p:nvSpPr>
            <p:spPr>
              <a:xfrm>
                <a:off x="9246746" y="3047299"/>
                <a:ext cx="183989" cy="130184"/>
              </a:xfrm>
              <a:custGeom>
                <a:avLst/>
                <a:gdLst/>
                <a:ahLst/>
                <a:cxnLst/>
                <a:rect l="l" t="t" r="r" b="b"/>
                <a:pathLst>
                  <a:path w="2274" h="1609" extrusionOk="0">
                    <a:moveTo>
                      <a:pt x="1331" y="0"/>
                    </a:moveTo>
                    <a:lnTo>
                      <a:pt x="0" y="1608"/>
                    </a:lnTo>
                    <a:lnTo>
                      <a:pt x="943" y="1608"/>
                    </a:lnTo>
                    <a:lnTo>
                      <a:pt x="2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9"/>
              <p:cNvSpPr/>
              <p:nvPr/>
            </p:nvSpPr>
            <p:spPr>
              <a:xfrm>
                <a:off x="9107662" y="3047299"/>
                <a:ext cx="183989" cy="130184"/>
              </a:xfrm>
              <a:custGeom>
                <a:avLst/>
                <a:gdLst/>
                <a:ahLst/>
                <a:cxnLst/>
                <a:rect l="l" t="t" r="r" b="b"/>
                <a:pathLst>
                  <a:path w="2274" h="1609" extrusionOk="0">
                    <a:moveTo>
                      <a:pt x="1331" y="0"/>
                    </a:moveTo>
                    <a:lnTo>
                      <a:pt x="0" y="1608"/>
                    </a:lnTo>
                    <a:lnTo>
                      <a:pt x="943" y="1608"/>
                    </a:lnTo>
                    <a:lnTo>
                      <a:pt x="2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9"/>
              <p:cNvSpPr/>
              <p:nvPr/>
            </p:nvSpPr>
            <p:spPr>
              <a:xfrm>
                <a:off x="8968578" y="3047299"/>
                <a:ext cx="183989" cy="130184"/>
              </a:xfrm>
              <a:custGeom>
                <a:avLst/>
                <a:gdLst/>
                <a:ahLst/>
                <a:cxnLst/>
                <a:rect l="l" t="t" r="r" b="b"/>
                <a:pathLst>
                  <a:path w="2274" h="1609" extrusionOk="0">
                    <a:moveTo>
                      <a:pt x="1331" y="0"/>
                    </a:moveTo>
                    <a:lnTo>
                      <a:pt x="0" y="1608"/>
                    </a:lnTo>
                    <a:lnTo>
                      <a:pt x="943" y="1608"/>
                    </a:lnTo>
                    <a:lnTo>
                      <a:pt x="2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9"/>
              <p:cNvSpPr/>
              <p:nvPr/>
            </p:nvSpPr>
            <p:spPr>
              <a:xfrm>
                <a:off x="8829494" y="3047299"/>
                <a:ext cx="183989" cy="130184"/>
              </a:xfrm>
              <a:custGeom>
                <a:avLst/>
                <a:gdLst/>
                <a:ahLst/>
                <a:cxnLst/>
                <a:rect l="l" t="t" r="r" b="b"/>
                <a:pathLst>
                  <a:path w="2274" h="1609" extrusionOk="0">
                    <a:moveTo>
                      <a:pt x="1331" y="0"/>
                    </a:moveTo>
                    <a:lnTo>
                      <a:pt x="0" y="1608"/>
                    </a:lnTo>
                    <a:lnTo>
                      <a:pt x="943" y="1608"/>
                    </a:lnTo>
                    <a:lnTo>
                      <a:pt x="2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9"/>
            <p:cNvGrpSpPr/>
            <p:nvPr/>
          </p:nvGrpSpPr>
          <p:grpSpPr>
            <a:xfrm>
              <a:off x="5025311" y="4581842"/>
              <a:ext cx="653177" cy="53475"/>
              <a:chOff x="8407710" y="3361310"/>
              <a:chExt cx="713464" cy="58417"/>
            </a:xfrm>
          </p:grpSpPr>
          <p:sp>
            <p:nvSpPr>
              <p:cNvPr id="289" name="Google Shape;289;p9"/>
              <p:cNvSpPr/>
              <p:nvPr/>
            </p:nvSpPr>
            <p:spPr>
              <a:xfrm>
                <a:off x="8766626" y="3361310"/>
                <a:ext cx="354548" cy="58417"/>
              </a:xfrm>
              <a:custGeom>
                <a:avLst/>
                <a:gdLst/>
                <a:ahLst/>
                <a:cxnLst/>
                <a:rect l="l" t="t" r="r" b="b"/>
                <a:pathLst>
                  <a:path w="4382" h="722" extrusionOk="0">
                    <a:moveTo>
                      <a:pt x="1" y="1"/>
                    </a:moveTo>
                    <a:lnTo>
                      <a:pt x="1" y="722"/>
                    </a:lnTo>
                    <a:lnTo>
                      <a:pt x="4381" y="722"/>
                    </a:lnTo>
                    <a:lnTo>
                      <a:pt x="4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9"/>
              <p:cNvSpPr/>
              <p:nvPr/>
            </p:nvSpPr>
            <p:spPr>
              <a:xfrm>
                <a:off x="8519851" y="3361310"/>
                <a:ext cx="175089" cy="58417"/>
              </a:xfrm>
              <a:custGeom>
                <a:avLst/>
                <a:gdLst/>
                <a:ahLst/>
                <a:cxnLst/>
                <a:rect l="l" t="t" r="r" b="b"/>
                <a:pathLst>
                  <a:path w="2164" h="722" extrusionOk="0">
                    <a:moveTo>
                      <a:pt x="1" y="1"/>
                    </a:moveTo>
                    <a:lnTo>
                      <a:pt x="1" y="722"/>
                    </a:lnTo>
                    <a:lnTo>
                      <a:pt x="2164" y="722"/>
                    </a:lnTo>
                    <a:lnTo>
                      <a:pt x="2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9"/>
              <p:cNvSpPr/>
              <p:nvPr/>
            </p:nvSpPr>
            <p:spPr>
              <a:xfrm>
                <a:off x="8407710" y="3361310"/>
                <a:ext cx="58417" cy="58417"/>
              </a:xfrm>
              <a:custGeom>
                <a:avLst/>
                <a:gdLst/>
                <a:ahLst/>
                <a:cxnLst/>
                <a:rect l="l" t="t" r="r" b="b"/>
                <a:pathLst>
                  <a:path w="722" h="722" extrusionOk="0">
                    <a:moveTo>
                      <a:pt x="1" y="1"/>
                    </a:moveTo>
                    <a:lnTo>
                      <a:pt x="1" y="722"/>
                    </a:lnTo>
                    <a:lnTo>
                      <a:pt x="722" y="722"/>
                    </a:lnTo>
                    <a:lnTo>
                      <a:pt x="7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9"/>
            <p:cNvGrpSpPr/>
            <p:nvPr/>
          </p:nvGrpSpPr>
          <p:grpSpPr>
            <a:xfrm>
              <a:off x="7515400" y="2572981"/>
              <a:ext cx="2523342" cy="810715"/>
              <a:chOff x="7683442" y="2402007"/>
              <a:chExt cx="2595230" cy="833811"/>
            </a:xfrm>
          </p:grpSpPr>
          <p:sp>
            <p:nvSpPr>
              <p:cNvPr id="293" name="Google Shape;293;p9"/>
              <p:cNvSpPr/>
              <p:nvPr/>
            </p:nvSpPr>
            <p:spPr>
              <a:xfrm>
                <a:off x="7810998" y="2504392"/>
                <a:ext cx="2467674" cy="731426"/>
              </a:xfrm>
              <a:custGeom>
                <a:avLst/>
                <a:gdLst/>
                <a:ahLst/>
                <a:cxnLst/>
                <a:rect l="l" t="t" r="r" b="b"/>
                <a:pathLst>
                  <a:path w="30499" h="9040" extrusionOk="0">
                    <a:moveTo>
                      <a:pt x="278" y="1"/>
                    </a:moveTo>
                    <a:lnTo>
                      <a:pt x="1" y="278"/>
                    </a:lnTo>
                    <a:lnTo>
                      <a:pt x="3383" y="3660"/>
                    </a:lnTo>
                    <a:lnTo>
                      <a:pt x="24898" y="3660"/>
                    </a:lnTo>
                    <a:lnTo>
                      <a:pt x="30222" y="9039"/>
                    </a:lnTo>
                    <a:lnTo>
                      <a:pt x="30499" y="8762"/>
                    </a:lnTo>
                    <a:lnTo>
                      <a:pt x="25065" y="3272"/>
                    </a:lnTo>
                    <a:lnTo>
                      <a:pt x="3550" y="3272"/>
                    </a:lnTo>
                    <a:lnTo>
                      <a:pt x="2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9"/>
              <p:cNvSpPr/>
              <p:nvPr/>
            </p:nvSpPr>
            <p:spPr>
              <a:xfrm>
                <a:off x="7683442" y="2402007"/>
                <a:ext cx="163408" cy="140091"/>
              </a:xfrm>
              <a:custGeom>
                <a:avLst/>
                <a:gdLst/>
                <a:ahLst/>
                <a:cxnLst/>
                <a:rect l="l" t="t" r="r" b="b"/>
                <a:pathLst>
                  <a:path w="2663" h="2283" extrusionOk="0">
                    <a:moveTo>
                      <a:pt x="1498" y="563"/>
                    </a:moveTo>
                    <a:cubicBezTo>
                      <a:pt x="1830" y="563"/>
                      <a:pt x="2052" y="840"/>
                      <a:pt x="2052" y="1118"/>
                    </a:cubicBezTo>
                    <a:cubicBezTo>
                      <a:pt x="2052" y="1454"/>
                      <a:pt x="1776" y="1664"/>
                      <a:pt x="1494" y="1664"/>
                    </a:cubicBezTo>
                    <a:cubicBezTo>
                      <a:pt x="1357" y="1664"/>
                      <a:pt x="1218" y="1615"/>
                      <a:pt x="1110" y="1506"/>
                    </a:cubicBezTo>
                    <a:cubicBezTo>
                      <a:pt x="777" y="1173"/>
                      <a:pt x="999" y="563"/>
                      <a:pt x="1498" y="563"/>
                    </a:cubicBezTo>
                    <a:close/>
                    <a:moveTo>
                      <a:pt x="1529" y="0"/>
                    </a:moveTo>
                    <a:cubicBezTo>
                      <a:pt x="1246" y="0"/>
                      <a:pt x="957" y="106"/>
                      <a:pt x="721" y="341"/>
                    </a:cubicBezTo>
                    <a:cubicBezTo>
                      <a:pt x="1" y="1007"/>
                      <a:pt x="500" y="2282"/>
                      <a:pt x="1498" y="2282"/>
                    </a:cubicBezTo>
                    <a:cubicBezTo>
                      <a:pt x="2108" y="2282"/>
                      <a:pt x="2662" y="1728"/>
                      <a:pt x="2662" y="1118"/>
                    </a:cubicBezTo>
                    <a:cubicBezTo>
                      <a:pt x="2662" y="446"/>
                      <a:pt x="2110" y="0"/>
                      <a:pt x="1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95"/>
        <p:cNvGrpSpPr/>
        <p:nvPr/>
      </p:nvGrpSpPr>
      <p:grpSpPr>
        <a:xfrm>
          <a:off x="0" y="0"/>
          <a:ext cx="0" cy="0"/>
          <a:chOff x="0" y="0"/>
          <a:chExt cx="0" cy="0"/>
        </a:xfrm>
      </p:grpSpPr>
      <p:sp>
        <p:nvSpPr>
          <p:cNvPr id="296" name="Google Shape;296;p10"/>
          <p:cNvSpPr txBox="1">
            <a:spLocks noGrp="1"/>
          </p:cNvSpPr>
          <p:nvPr>
            <p:ph type="title"/>
          </p:nvPr>
        </p:nvSpPr>
        <p:spPr>
          <a:xfrm>
            <a:off x="720000" y="387600"/>
            <a:ext cx="5781300" cy="1014000"/>
          </a:xfrm>
          <a:prstGeom prst="rect">
            <a:avLst/>
          </a:prstGeom>
          <a:noFill/>
        </p:spPr>
        <p:txBody>
          <a:bodyPr spcFirstLastPara="1" wrap="square" lIns="91425" tIns="91425" rIns="91425" bIns="91425" anchor="t" anchorCtr="0">
            <a:noAutofit/>
          </a:bodyPr>
          <a:lstStyle>
            <a:lvl1pPr lvl="0" algn="l" rtl="0">
              <a:spcBef>
                <a:spcPts val="0"/>
              </a:spcBef>
              <a:spcAft>
                <a:spcPts val="0"/>
              </a:spcAft>
              <a:buClr>
                <a:schemeClr val="dk2"/>
              </a:buClr>
              <a:buSzPts val="3000"/>
              <a:buFont typeface="Fredoka One"/>
              <a:buNone/>
              <a:defRPr/>
            </a:lvl1pPr>
            <a:lvl2pPr lvl="1"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5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27_1">
    <p:spTree>
      <p:nvGrpSpPr>
        <p:cNvPr id="1" name="Shape 356"/>
        <p:cNvGrpSpPr/>
        <p:nvPr/>
      </p:nvGrpSpPr>
      <p:grpSpPr>
        <a:xfrm>
          <a:off x="0" y="0"/>
          <a:ext cx="0" cy="0"/>
          <a:chOff x="0" y="0"/>
          <a:chExt cx="0" cy="0"/>
        </a:xfrm>
      </p:grpSpPr>
      <p:sp>
        <p:nvSpPr>
          <p:cNvPr id="357" name="Google Shape;357;p13"/>
          <p:cNvSpPr txBox="1">
            <a:spLocks noGrp="1"/>
          </p:cNvSpPr>
          <p:nvPr>
            <p:ph type="title" hasCustomPrompt="1"/>
          </p:nvPr>
        </p:nvSpPr>
        <p:spPr>
          <a:xfrm>
            <a:off x="2100875" y="1278011"/>
            <a:ext cx="10848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58" name="Google Shape;358;p13"/>
          <p:cNvSpPr txBox="1">
            <a:spLocks noGrp="1"/>
          </p:cNvSpPr>
          <p:nvPr>
            <p:ph type="subTitle" idx="1"/>
          </p:nvPr>
        </p:nvSpPr>
        <p:spPr>
          <a:xfrm>
            <a:off x="1234025" y="1849391"/>
            <a:ext cx="2818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359" name="Google Shape;359;p13"/>
          <p:cNvSpPr txBox="1">
            <a:spLocks noGrp="1"/>
          </p:cNvSpPr>
          <p:nvPr>
            <p:ph type="subTitle" idx="2"/>
          </p:nvPr>
        </p:nvSpPr>
        <p:spPr>
          <a:xfrm>
            <a:off x="1234025" y="2249636"/>
            <a:ext cx="2818500" cy="59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60" name="Google Shape;360;p13"/>
          <p:cNvSpPr txBox="1">
            <a:spLocks noGrp="1"/>
          </p:cNvSpPr>
          <p:nvPr>
            <p:ph type="title" idx="3" hasCustomPrompt="1"/>
          </p:nvPr>
        </p:nvSpPr>
        <p:spPr>
          <a:xfrm>
            <a:off x="5958325" y="1278011"/>
            <a:ext cx="10848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61" name="Google Shape;361;p13"/>
          <p:cNvSpPr txBox="1">
            <a:spLocks noGrp="1"/>
          </p:cNvSpPr>
          <p:nvPr>
            <p:ph type="subTitle" idx="4"/>
          </p:nvPr>
        </p:nvSpPr>
        <p:spPr>
          <a:xfrm>
            <a:off x="5091475" y="1849391"/>
            <a:ext cx="2818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362" name="Google Shape;362;p13"/>
          <p:cNvSpPr txBox="1">
            <a:spLocks noGrp="1"/>
          </p:cNvSpPr>
          <p:nvPr>
            <p:ph type="subTitle" idx="5"/>
          </p:nvPr>
        </p:nvSpPr>
        <p:spPr>
          <a:xfrm>
            <a:off x="5091475" y="2249636"/>
            <a:ext cx="2818500" cy="59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63" name="Google Shape;363;p13"/>
          <p:cNvSpPr txBox="1">
            <a:spLocks noGrp="1"/>
          </p:cNvSpPr>
          <p:nvPr>
            <p:ph type="title" idx="6" hasCustomPrompt="1"/>
          </p:nvPr>
        </p:nvSpPr>
        <p:spPr>
          <a:xfrm>
            <a:off x="2100875" y="3002952"/>
            <a:ext cx="10848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64" name="Google Shape;364;p13"/>
          <p:cNvSpPr txBox="1">
            <a:spLocks noGrp="1"/>
          </p:cNvSpPr>
          <p:nvPr>
            <p:ph type="subTitle" idx="7"/>
          </p:nvPr>
        </p:nvSpPr>
        <p:spPr>
          <a:xfrm>
            <a:off x="1234025" y="3574317"/>
            <a:ext cx="2818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365" name="Google Shape;365;p13"/>
          <p:cNvSpPr txBox="1">
            <a:spLocks noGrp="1"/>
          </p:cNvSpPr>
          <p:nvPr>
            <p:ph type="subTitle" idx="8"/>
          </p:nvPr>
        </p:nvSpPr>
        <p:spPr>
          <a:xfrm>
            <a:off x="1234025" y="3974562"/>
            <a:ext cx="2818500" cy="59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366" name="Google Shape;366;p13"/>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Fredoka One"/>
              <a:buNone/>
              <a:defRPr/>
            </a:lvl1pPr>
            <a:lvl2pPr lvl="1"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000"/>
              <a:buFont typeface="Fredoka One"/>
              <a:buNone/>
              <a:defRPr sz="3000">
                <a:solidFill>
                  <a:schemeClr val="dk1"/>
                </a:solidFill>
                <a:latin typeface="Fredoka One"/>
                <a:ea typeface="Fredoka One"/>
                <a:cs typeface="Fredoka One"/>
                <a:sym typeface="Fredoka One"/>
              </a:defRPr>
            </a:lvl9pPr>
          </a:lstStyle>
          <a:p>
            <a:endParaRPr/>
          </a:p>
        </p:txBody>
      </p:sp>
      <p:sp>
        <p:nvSpPr>
          <p:cNvPr id="367" name="Google Shape;367;p13"/>
          <p:cNvSpPr txBox="1">
            <a:spLocks noGrp="1"/>
          </p:cNvSpPr>
          <p:nvPr>
            <p:ph type="title" idx="13" hasCustomPrompt="1"/>
          </p:nvPr>
        </p:nvSpPr>
        <p:spPr>
          <a:xfrm>
            <a:off x="5958325" y="3002952"/>
            <a:ext cx="1084800" cy="5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368" name="Google Shape;368;p13"/>
          <p:cNvSpPr txBox="1">
            <a:spLocks noGrp="1"/>
          </p:cNvSpPr>
          <p:nvPr>
            <p:ph type="subTitle" idx="14"/>
          </p:nvPr>
        </p:nvSpPr>
        <p:spPr>
          <a:xfrm>
            <a:off x="5091475" y="3574317"/>
            <a:ext cx="28185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b="1">
                <a:solidFill>
                  <a:schemeClr val="dk2"/>
                </a:solidFill>
                <a:latin typeface="Orbitron"/>
                <a:ea typeface="Orbitron"/>
                <a:cs typeface="Orbitron"/>
                <a:sym typeface="Orbitron"/>
              </a:defRPr>
            </a:lvl1pPr>
            <a:lvl2pPr lvl="1" rtl="0">
              <a:lnSpc>
                <a:spcPct val="100000"/>
              </a:lnSpc>
              <a:spcBef>
                <a:spcPts val="0"/>
              </a:spcBef>
              <a:spcAft>
                <a:spcPts val="0"/>
              </a:spcAft>
              <a:buNone/>
              <a:defRPr sz="2200" b="1">
                <a:solidFill>
                  <a:schemeClr val="dk2"/>
                </a:solidFill>
                <a:latin typeface="Orbitron"/>
                <a:ea typeface="Orbitron"/>
                <a:cs typeface="Orbitron"/>
                <a:sym typeface="Orbitron"/>
              </a:defRPr>
            </a:lvl2pPr>
            <a:lvl3pPr lvl="2" rtl="0">
              <a:lnSpc>
                <a:spcPct val="100000"/>
              </a:lnSpc>
              <a:spcBef>
                <a:spcPts val="0"/>
              </a:spcBef>
              <a:spcAft>
                <a:spcPts val="0"/>
              </a:spcAft>
              <a:buNone/>
              <a:defRPr sz="2200" b="1">
                <a:solidFill>
                  <a:schemeClr val="dk2"/>
                </a:solidFill>
                <a:latin typeface="Orbitron"/>
                <a:ea typeface="Orbitron"/>
                <a:cs typeface="Orbitron"/>
                <a:sym typeface="Orbitron"/>
              </a:defRPr>
            </a:lvl3pPr>
            <a:lvl4pPr lvl="3" rtl="0">
              <a:lnSpc>
                <a:spcPct val="100000"/>
              </a:lnSpc>
              <a:spcBef>
                <a:spcPts val="0"/>
              </a:spcBef>
              <a:spcAft>
                <a:spcPts val="0"/>
              </a:spcAft>
              <a:buNone/>
              <a:defRPr sz="2200" b="1">
                <a:solidFill>
                  <a:schemeClr val="dk2"/>
                </a:solidFill>
                <a:latin typeface="Orbitron"/>
                <a:ea typeface="Orbitron"/>
                <a:cs typeface="Orbitron"/>
                <a:sym typeface="Orbitron"/>
              </a:defRPr>
            </a:lvl4pPr>
            <a:lvl5pPr lvl="4" rtl="0">
              <a:lnSpc>
                <a:spcPct val="100000"/>
              </a:lnSpc>
              <a:spcBef>
                <a:spcPts val="0"/>
              </a:spcBef>
              <a:spcAft>
                <a:spcPts val="0"/>
              </a:spcAft>
              <a:buNone/>
              <a:defRPr sz="2200" b="1">
                <a:solidFill>
                  <a:schemeClr val="dk2"/>
                </a:solidFill>
                <a:latin typeface="Orbitron"/>
                <a:ea typeface="Orbitron"/>
                <a:cs typeface="Orbitron"/>
                <a:sym typeface="Orbitron"/>
              </a:defRPr>
            </a:lvl5pPr>
            <a:lvl6pPr lvl="5" rtl="0">
              <a:lnSpc>
                <a:spcPct val="100000"/>
              </a:lnSpc>
              <a:spcBef>
                <a:spcPts val="0"/>
              </a:spcBef>
              <a:spcAft>
                <a:spcPts val="0"/>
              </a:spcAft>
              <a:buNone/>
              <a:defRPr sz="2200" b="1">
                <a:solidFill>
                  <a:schemeClr val="dk2"/>
                </a:solidFill>
                <a:latin typeface="Orbitron"/>
                <a:ea typeface="Orbitron"/>
                <a:cs typeface="Orbitron"/>
                <a:sym typeface="Orbitron"/>
              </a:defRPr>
            </a:lvl6pPr>
            <a:lvl7pPr lvl="6" rtl="0">
              <a:lnSpc>
                <a:spcPct val="100000"/>
              </a:lnSpc>
              <a:spcBef>
                <a:spcPts val="0"/>
              </a:spcBef>
              <a:spcAft>
                <a:spcPts val="0"/>
              </a:spcAft>
              <a:buNone/>
              <a:defRPr sz="2200" b="1">
                <a:solidFill>
                  <a:schemeClr val="dk2"/>
                </a:solidFill>
                <a:latin typeface="Orbitron"/>
                <a:ea typeface="Orbitron"/>
                <a:cs typeface="Orbitron"/>
                <a:sym typeface="Orbitron"/>
              </a:defRPr>
            </a:lvl7pPr>
            <a:lvl8pPr lvl="7" rtl="0">
              <a:lnSpc>
                <a:spcPct val="100000"/>
              </a:lnSpc>
              <a:spcBef>
                <a:spcPts val="0"/>
              </a:spcBef>
              <a:spcAft>
                <a:spcPts val="0"/>
              </a:spcAft>
              <a:buNone/>
              <a:defRPr sz="2200" b="1">
                <a:solidFill>
                  <a:schemeClr val="dk2"/>
                </a:solidFill>
                <a:latin typeface="Orbitron"/>
                <a:ea typeface="Orbitron"/>
                <a:cs typeface="Orbitron"/>
                <a:sym typeface="Orbitron"/>
              </a:defRPr>
            </a:lvl8pPr>
            <a:lvl9pPr lvl="8" rtl="0">
              <a:lnSpc>
                <a:spcPct val="100000"/>
              </a:lnSpc>
              <a:spcBef>
                <a:spcPts val="0"/>
              </a:spcBef>
              <a:spcAft>
                <a:spcPts val="0"/>
              </a:spcAft>
              <a:buNone/>
              <a:defRPr sz="2200" b="1">
                <a:solidFill>
                  <a:schemeClr val="dk2"/>
                </a:solidFill>
                <a:latin typeface="Orbitron"/>
                <a:ea typeface="Orbitron"/>
                <a:cs typeface="Orbitron"/>
                <a:sym typeface="Orbitron"/>
              </a:defRPr>
            </a:lvl9pPr>
          </a:lstStyle>
          <a:p>
            <a:endParaRPr/>
          </a:p>
        </p:txBody>
      </p:sp>
      <p:sp>
        <p:nvSpPr>
          <p:cNvPr id="369" name="Google Shape;369;p13"/>
          <p:cNvSpPr txBox="1">
            <a:spLocks noGrp="1"/>
          </p:cNvSpPr>
          <p:nvPr>
            <p:ph type="subTitle" idx="15"/>
          </p:nvPr>
        </p:nvSpPr>
        <p:spPr>
          <a:xfrm>
            <a:off x="5091475" y="3974562"/>
            <a:ext cx="2818500" cy="59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grpSp>
        <p:nvGrpSpPr>
          <p:cNvPr id="370" name="Google Shape;370;p13"/>
          <p:cNvGrpSpPr/>
          <p:nvPr/>
        </p:nvGrpSpPr>
        <p:grpSpPr>
          <a:xfrm>
            <a:off x="-3389800" y="-360873"/>
            <a:ext cx="6322114" cy="7255046"/>
            <a:chOff x="-3389800" y="-360873"/>
            <a:chExt cx="6322114" cy="7255046"/>
          </a:xfrm>
        </p:grpSpPr>
        <p:sp>
          <p:nvSpPr>
            <p:cNvPr id="371" name="Google Shape;371;p13"/>
            <p:cNvSpPr/>
            <p:nvPr/>
          </p:nvSpPr>
          <p:spPr>
            <a:xfrm>
              <a:off x="-3389800" y="-360873"/>
              <a:ext cx="6322114" cy="7255046"/>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13"/>
            <p:cNvGrpSpPr/>
            <p:nvPr/>
          </p:nvGrpSpPr>
          <p:grpSpPr>
            <a:xfrm>
              <a:off x="-1419600" y="387590"/>
              <a:ext cx="2381713" cy="3328977"/>
              <a:chOff x="7655072" y="-407632"/>
              <a:chExt cx="2008529" cy="2807368"/>
            </a:xfrm>
          </p:grpSpPr>
          <p:sp>
            <p:nvSpPr>
              <p:cNvPr id="373" name="Google Shape;373;p13"/>
              <p:cNvSpPr/>
              <p:nvPr/>
            </p:nvSpPr>
            <p:spPr>
              <a:xfrm>
                <a:off x="7685059" y="-336851"/>
                <a:ext cx="1930325" cy="2689498"/>
              </a:xfrm>
              <a:custGeom>
                <a:avLst/>
                <a:gdLst/>
                <a:ahLst/>
                <a:cxnLst/>
                <a:rect l="l" t="t" r="r" b="b"/>
                <a:pathLst>
                  <a:path w="32508" h="45293" extrusionOk="0">
                    <a:moveTo>
                      <a:pt x="0" y="1"/>
                    </a:moveTo>
                    <a:lnTo>
                      <a:pt x="0" y="8351"/>
                    </a:lnTo>
                    <a:lnTo>
                      <a:pt x="15447" y="8351"/>
                    </a:lnTo>
                    <a:lnTo>
                      <a:pt x="24998" y="17901"/>
                    </a:lnTo>
                    <a:lnTo>
                      <a:pt x="24998" y="38040"/>
                    </a:lnTo>
                    <a:lnTo>
                      <a:pt x="32251" y="45293"/>
                    </a:lnTo>
                    <a:lnTo>
                      <a:pt x="32507" y="45037"/>
                    </a:lnTo>
                    <a:lnTo>
                      <a:pt x="25358" y="37888"/>
                    </a:lnTo>
                    <a:lnTo>
                      <a:pt x="25358" y="17749"/>
                    </a:lnTo>
                    <a:lnTo>
                      <a:pt x="15651" y="8043"/>
                    </a:lnTo>
                    <a:lnTo>
                      <a:pt x="15595" y="7986"/>
                    </a:lnTo>
                    <a:lnTo>
                      <a:pt x="365" y="7986"/>
                    </a:lnTo>
                    <a:lnTo>
                      <a:pt x="3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3"/>
              <p:cNvSpPr/>
              <p:nvPr/>
            </p:nvSpPr>
            <p:spPr>
              <a:xfrm>
                <a:off x="8734422" y="271200"/>
                <a:ext cx="332350" cy="332528"/>
              </a:xfrm>
              <a:custGeom>
                <a:avLst/>
                <a:gdLst/>
                <a:ahLst/>
                <a:cxnLst/>
                <a:rect l="l" t="t" r="r" b="b"/>
                <a:pathLst>
                  <a:path w="5597" h="5600" extrusionOk="0">
                    <a:moveTo>
                      <a:pt x="1" y="0"/>
                    </a:moveTo>
                    <a:lnTo>
                      <a:pt x="1" y="1597"/>
                    </a:lnTo>
                    <a:lnTo>
                      <a:pt x="2002" y="3599"/>
                    </a:lnTo>
                    <a:lnTo>
                      <a:pt x="4004" y="5600"/>
                    </a:lnTo>
                    <a:lnTo>
                      <a:pt x="5597" y="5600"/>
                    </a:lnTo>
                    <a:lnTo>
                      <a:pt x="2799" y="280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3"/>
              <p:cNvSpPr/>
              <p:nvPr/>
            </p:nvSpPr>
            <p:spPr>
              <a:xfrm>
                <a:off x="7655072" y="-407632"/>
                <a:ext cx="81588" cy="81529"/>
              </a:xfrm>
              <a:custGeom>
                <a:avLst/>
                <a:gdLst/>
                <a:ahLst/>
                <a:cxnLst/>
                <a:rect l="l" t="t" r="r" b="b"/>
                <a:pathLst>
                  <a:path w="1374" h="1373" extrusionOk="0">
                    <a:moveTo>
                      <a:pt x="689" y="364"/>
                    </a:moveTo>
                    <a:cubicBezTo>
                      <a:pt x="866" y="364"/>
                      <a:pt x="1010" y="508"/>
                      <a:pt x="1014" y="684"/>
                    </a:cubicBezTo>
                    <a:cubicBezTo>
                      <a:pt x="1014" y="865"/>
                      <a:pt x="866" y="1009"/>
                      <a:pt x="689" y="1009"/>
                    </a:cubicBezTo>
                    <a:cubicBezTo>
                      <a:pt x="509" y="1009"/>
                      <a:pt x="365" y="865"/>
                      <a:pt x="365" y="684"/>
                    </a:cubicBezTo>
                    <a:cubicBezTo>
                      <a:pt x="365" y="508"/>
                      <a:pt x="509" y="364"/>
                      <a:pt x="689" y="364"/>
                    </a:cubicBezTo>
                    <a:close/>
                    <a:moveTo>
                      <a:pt x="689" y="0"/>
                    </a:moveTo>
                    <a:cubicBezTo>
                      <a:pt x="309" y="0"/>
                      <a:pt x="1" y="308"/>
                      <a:pt x="1" y="684"/>
                    </a:cubicBezTo>
                    <a:cubicBezTo>
                      <a:pt x="1" y="1065"/>
                      <a:pt x="309" y="1373"/>
                      <a:pt x="689" y="1373"/>
                    </a:cubicBezTo>
                    <a:cubicBezTo>
                      <a:pt x="1066" y="1373"/>
                      <a:pt x="1374" y="1065"/>
                      <a:pt x="1374" y="684"/>
                    </a:cubicBezTo>
                    <a:cubicBezTo>
                      <a:pt x="1374" y="308"/>
                      <a:pt x="1066" y="0"/>
                      <a:pt x="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3"/>
              <p:cNvSpPr/>
              <p:nvPr/>
            </p:nvSpPr>
            <p:spPr>
              <a:xfrm>
                <a:off x="9568236" y="2317969"/>
                <a:ext cx="95364" cy="81766"/>
              </a:xfrm>
              <a:custGeom>
                <a:avLst/>
                <a:gdLst/>
                <a:ahLst/>
                <a:cxnLst/>
                <a:rect l="l" t="t" r="r" b="b"/>
                <a:pathLst>
                  <a:path w="1606" h="1377" extrusionOk="0">
                    <a:moveTo>
                      <a:pt x="917" y="364"/>
                    </a:moveTo>
                    <a:cubicBezTo>
                      <a:pt x="1097" y="364"/>
                      <a:pt x="1242" y="512"/>
                      <a:pt x="1242" y="688"/>
                    </a:cubicBezTo>
                    <a:cubicBezTo>
                      <a:pt x="1242" y="883"/>
                      <a:pt x="1082" y="1012"/>
                      <a:pt x="916" y="1012"/>
                    </a:cubicBezTo>
                    <a:cubicBezTo>
                      <a:pt x="837" y="1012"/>
                      <a:pt x="755" y="982"/>
                      <a:pt x="689" y="916"/>
                    </a:cubicBezTo>
                    <a:cubicBezTo>
                      <a:pt x="485" y="712"/>
                      <a:pt x="629" y="364"/>
                      <a:pt x="917" y="364"/>
                    </a:cubicBezTo>
                    <a:close/>
                    <a:moveTo>
                      <a:pt x="915" y="1"/>
                    </a:moveTo>
                    <a:cubicBezTo>
                      <a:pt x="746" y="1"/>
                      <a:pt x="573" y="63"/>
                      <a:pt x="433" y="203"/>
                    </a:cubicBezTo>
                    <a:cubicBezTo>
                      <a:pt x="1" y="636"/>
                      <a:pt x="309" y="1376"/>
                      <a:pt x="917" y="1376"/>
                    </a:cubicBezTo>
                    <a:cubicBezTo>
                      <a:pt x="1298" y="1372"/>
                      <a:pt x="1606" y="1068"/>
                      <a:pt x="1606" y="688"/>
                    </a:cubicBezTo>
                    <a:cubicBezTo>
                      <a:pt x="1606" y="274"/>
                      <a:pt x="1267" y="1"/>
                      <a:pt x="9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3"/>
              <p:cNvSpPr/>
              <p:nvPr/>
            </p:nvSpPr>
            <p:spPr>
              <a:xfrm>
                <a:off x="7692897" y="-144282"/>
                <a:ext cx="497783" cy="292387"/>
              </a:xfrm>
              <a:custGeom>
                <a:avLst/>
                <a:gdLst/>
                <a:ahLst/>
                <a:cxnLst/>
                <a:rect l="l" t="t" r="r" b="b"/>
                <a:pathLst>
                  <a:path w="8383" h="4924" extrusionOk="0">
                    <a:moveTo>
                      <a:pt x="100" y="0"/>
                    </a:moveTo>
                    <a:lnTo>
                      <a:pt x="0" y="104"/>
                    </a:lnTo>
                    <a:lnTo>
                      <a:pt x="2498" y="2598"/>
                    </a:lnTo>
                    <a:lnTo>
                      <a:pt x="5957" y="2598"/>
                    </a:lnTo>
                    <a:lnTo>
                      <a:pt x="8282" y="4924"/>
                    </a:lnTo>
                    <a:lnTo>
                      <a:pt x="8382" y="4820"/>
                    </a:lnTo>
                    <a:lnTo>
                      <a:pt x="6017" y="2454"/>
                    </a:lnTo>
                    <a:lnTo>
                      <a:pt x="2558" y="2454"/>
                    </a:lnTo>
                    <a:lnTo>
                      <a:pt x="1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3"/>
            <p:cNvGrpSpPr/>
            <p:nvPr/>
          </p:nvGrpSpPr>
          <p:grpSpPr>
            <a:xfrm>
              <a:off x="-201897" y="42827"/>
              <a:ext cx="1029648" cy="1806572"/>
              <a:chOff x="455034" y="-121633"/>
              <a:chExt cx="629947" cy="1105275"/>
            </a:xfrm>
          </p:grpSpPr>
          <p:sp>
            <p:nvSpPr>
              <p:cNvPr id="379" name="Google Shape;379;p13"/>
              <p:cNvSpPr/>
              <p:nvPr/>
            </p:nvSpPr>
            <p:spPr>
              <a:xfrm>
                <a:off x="1007193" y="917077"/>
                <a:ext cx="77788" cy="66565"/>
              </a:xfrm>
              <a:custGeom>
                <a:avLst/>
                <a:gdLst/>
                <a:ahLst/>
                <a:cxnLst/>
                <a:rect l="l" t="t" r="r" b="b"/>
                <a:pathLst>
                  <a:path w="1310" h="1121" extrusionOk="0">
                    <a:moveTo>
                      <a:pt x="563" y="294"/>
                    </a:moveTo>
                    <a:cubicBezTo>
                      <a:pt x="628" y="294"/>
                      <a:pt x="695" y="318"/>
                      <a:pt x="749" y="372"/>
                    </a:cubicBezTo>
                    <a:cubicBezTo>
                      <a:pt x="913" y="536"/>
                      <a:pt x="797" y="821"/>
                      <a:pt x="561" y="821"/>
                    </a:cubicBezTo>
                    <a:cubicBezTo>
                      <a:pt x="417" y="821"/>
                      <a:pt x="297" y="704"/>
                      <a:pt x="297" y="560"/>
                    </a:cubicBezTo>
                    <a:cubicBezTo>
                      <a:pt x="297" y="400"/>
                      <a:pt x="427" y="294"/>
                      <a:pt x="563" y="294"/>
                    </a:cubicBezTo>
                    <a:close/>
                    <a:moveTo>
                      <a:pt x="561" y="0"/>
                    </a:moveTo>
                    <a:cubicBezTo>
                      <a:pt x="252" y="0"/>
                      <a:pt x="0" y="248"/>
                      <a:pt x="0" y="560"/>
                    </a:cubicBezTo>
                    <a:cubicBezTo>
                      <a:pt x="0" y="897"/>
                      <a:pt x="278" y="1121"/>
                      <a:pt x="566" y="1121"/>
                    </a:cubicBezTo>
                    <a:cubicBezTo>
                      <a:pt x="704" y="1121"/>
                      <a:pt x="843" y="1070"/>
                      <a:pt x="957" y="957"/>
                    </a:cubicBezTo>
                    <a:cubicBezTo>
                      <a:pt x="1309" y="600"/>
                      <a:pt x="1061" y="0"/>
                      <a:pt x="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3"/>
              <p:cNvSpPr/>
              <p:nvPr/>
            </p:nvSpPr>
            <p:spPr>
              <a:xfrm>
                <a:off x="455034" y="-121633"/>
                <a:ext cx="592137" cy="1045622"/>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13"/>
            <p:cNvGrpSpPr/>
            <p:nvPr/>
          </p:nvGrpSpPr>
          <p:grpSpPr>
            <a:xfrm>
              <a:off x="889287" y="4589548"/>
              <a:ext cx="471865" cy="38050"/>
              <a:chOff x="6298452" y="2390050"/>
              <a:chExt cx="140725" cy="11350"/>
            </a:xfrm>
          </p:grpSpPr>
          <p:sp>
            <p:nvSpPr>
              <p:cNvPr id="382" name="Google Shape;382;p13"/>
              <p:cNvSpPr/>
              <p:nvPr/>
            </p:nvSpPr>
            <p:spPr>
              <a:xfrm>
                <a:off x="6298452" y="2390050"/>
                <a:ext cx="70375" cy="11350"/>
              </a:xfrm>
              <a:custGeom>
                <a:avLst/>
                <a:gdLst/>
                <a:ahLst/>
                <a:cxnLst/>
                <a:rect l="l" t="t" r="r" b="b"/>
                <a:pathLst>
                  <a:path w="2815" h="454" extrusionOk="0">
                    <a:moveTo>
                      <a:pt x="1" y="1"/>
                    </a:moveTo>
                    <a:lnTo>
                      <a:pt x="1" y="453"/>
                    </a:lnTo>
                    <a:lnTo>
                      <a:pt x="2815" y="453"/>
                    </a:lnTo>
                    <a:lnTo>
                      <a:pt x="28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3"/>
              <p:cNvSpPr/>
              <p:nvPr/>
            </p:nvSpPr>
            <p:spPr>
              <a:xfrm>
                <a:off x="6382427" y="2390050"/>
                <a:ext cx="35150" cy="11350"/>
              </a:xfrm>
              <a:custGeom>
                <a:avLst/>
                <a:gdLst/>
                <a:ahLst/>
                <a:cxnLst/>
                <a:rect l="l" t="t" r="r" b="b"/>
                <a:pathLst>
                  <a:path w="1406" h="454" extrusionOk="0">
                    <a:moveTo>
                      <a:pt x="0" y="1"/>
                    </a:moveTo>
                    <a:lnTo>
                      <a:pt x="0" y="453"/>
                    </a:lnTo>
                    <a:lnTo>
                      <a:pt x="1405" y="453"/>
                    </a:lnTo>
                    <a:lnTo>
                      <a:pt x="14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3"/>
              <p:cNvSpPr/>
              <p:nvPr/>
            </p:nvSpPr>
            <p:spPr>
              <a:xfrm>
                <a:off x="6427952" y="2390050"/>
                <a:ext cx="11225" cy="11350"/>
              </a:xfrm>
              <a:custGeom>
                <a:avLst/>
                <a:gdLst/>
                <a:ahLst/>
                <a:cxnLst/>
                <a:rect l="l" t="t" r="r" b="b"/>
                <a:pathLst>
                  <a:path w="449" h="454" extrusionOk="0">
                    <a:moveTo>
                      <a:pt x="1" y="1"/>
                    </a:moveTo>
                    <a:lnTo>
                      <a:pt x="1" y="453"/>
                    </a:lnTo>
                    <a:lnTo>
                      <a:pt x="449" y="453"/>
                    </a:lnTo>
                    <a:lnTo>
                      <a:pt x="4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 name="Google Shape;385;p13"/>
          <p:cNvGrpSpPr/>
          <p:nvPr/>
        </p:nvGrpSpPr>
        <p:grpSpPr>
          <a:xfrm>
            <a:off x="6133478" y="-1088649"/>
            <a:ext cx="7166740" cy="6435526"/>
            <a:chOff x="6133478" y="-1088649"/>
            <a:chExt cx="7166740" cy="6435526"/>
          </a:xfrm>
        </p:grpSpPr>
        <p:sp>
          <p:nvSpPr>
            <p:cNvPr id="386" name="Google Shape;386;p13"/>
            <p:cNvSpPr/>
            <p:nvPr/>
          </p:nvSpPr>
          <p:spPr>
            <a:xfrm>
              <a:off x="6133478" y="-1088649"/>
              <a:ext cx="7166740" cy="6435526"/>
            </a:xfrm>
            <a:custGeom>
              <a:avLst/>
              <a:gdLst/>
              <a:ahLst/>
              <a:cxnLst/>
              <a:rect l="l" t="t" r="r" b="b"/>
              <a:pathLst>
                <a:path w="71519" h="64222" extrusionOk="0">
                  <a:moveTo>
                    <a:pt x="160" y="0"/>
                  </a:moveTo>
                  <a:lnTo>
                    <a:pt x="0" y="160"/>
                  </a:lnTo>
                  <a:lnTo>
                    <a:pt x="26919" y="27079"/>
                  </a:lnTo>
                  <a:lnTo>
                    <a:pt x="26919" y="27956"/>
                  </a:lnTo>
                  <a:lnTo>
                    <a:pt x="30762" y="31798"/>
                  </a:lnTo>
                  <a:lnTo>
                    <a:pt x="32743" y="31798"/>
                  </a:lnTo>
                  <a:lnTo>
                    <a:pt x="38031" y="37086"/>
                  </a:lnTo>
                  <a:lnTo>
                    <a:pt x="44224" y="37086"/>
                  </a:lnTo>
                  <a:lnTo>
                    <a:pt x="71359" y="64221"/>
                  </a:lnTo>
                  <a:lnTo>
                    <a:pt x="71519" y="64061"/>
                  </a:lnTo>
                  <a:lnTo>
                    <a:pt x="42046" y="34588"/>
                  </a:lnTo>
                  <a:lnTo>
                    <a:pt x="42046" y="33035"/>
                  </a:lnTo>
                  <a:lnTo>
                    <a:pt x="38359" y="29353"/>
                  </a:lnTo>
                  <a:lnTo>
                    <a:pt x="35465" y="29353"/>
                  </a:lnTo>
                  <a:lnTo>
                    <a:pt x="28949" y="22836"/>
                  </a:lnTo>
                  <a:lnTo>
                    <a:pt x="22993" y="22836"/>
                  </a:lnTo>
                  <a:lnTo>
                    <a:pt x="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13"/>
            <p:cNvGrpSpPr/>
            <p:nvPr/>
          </p:nvGrpSpPr>
          <p:grpSpPr>
            <a:xfrm>
              <a:off x="8193009" y="539516"/>
              <a:ext cx="618213" cy="306426"/>
              <a:chOff x="5989375" y="1843575"/>
              <a:chExt cx="136525" cy="67675"/>
            </a:xfrm>
          </p:grpSpPr>
          <p:sp>
            <p:nvSpPr>
              <p:cNvPr id="388" name="Google Shape;388;p13"/>
              <p:cNvSpPr/>
              <p:nvPr/>
            </p:nvSpPr>
            <p:spPr>
              <a:xfrm>
                <a:off x="6047225" y="1843575"/>
                <a:ext cx="20525" cy="20550"/>
              </a:xfrm>
              <a:custGeom>
                <a:avLst/>
                <a:gdLst/>
                <a:ahLst/>
                <a:cxnLst/>
                <a:rect l="l" t="t" r="r" b="b"/>
                <a:pathLst>
                  <a:path w="821" h="822" extrusionOk="0">
                    <a:moveTo>
                      <a:pt x="709" y="0"/>
                    </a:moveTo>
                    <a:lnTo>
                      <a:pt x="0" y="709"/>
                    </a:lnTo>
                    <a:lnTo>
                      <a:pt x="112" y="821"/>
                    </a:lnTo>
                    <a:lnTo>
                      <a:pt x="821" y="113"/>
                    </a:lnTo>
                    <a:lnTo>
                      <a:pt x="7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3"/>
              <p:cNvSpPr/>
              <p:nvPr/>
            </p:nvSpPr>
            <p:spPr>
              <a:xfrm>
                <a:off x="6047225" y="1843575"/>
                <a:ext cx="20525" cy="20550"/>
              </a:xfrm>
              <a:custGeom>
                <a:avLst/>
                <a:gdLst/>
                <a:ahLst/>
                <a:cxnLst/>
                <a:rect l="l" t="t" r="r" b="b"/>
                <a:pathLst>
                  <a:path w="821" h="822" extrusionOk="0">
                    <a:moveTo>
                      <a:pt x="112" y="0"/>
                    </a:moveTo>
                    <a:lnTo>
                      <a:pt x="0" y="113"/>
                    </a:lnTo>
                    <a:lnTo>
                      <a:pt x="709" y="821"/>
                    </a:lnTo>
                    <a:lnTo>
                      <a:pt x="821" y="709"/>
                    </a:lnTo>
                    <a:lnTo>
                      <a:pt x="1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3"/>
              <p:cNvSpPr/>
              <p:nvPr/>
            </p:nvSpPr>
            <p:spPr>
              <a:xfrm>
                <a:off x="5989475" y="1843675"/>
                <a:ext cx="20650" cy="20550"/>
              </a:xfrm>
              <a:custGeom>
                <a:avLst/>
                <a:gdLst/>
                <a:ahLst/>
                <a:cxnLst/>
                <a:rect l="l" t="t" r="r" b="b"/>
                <a:pathLst>
                  <a:path w="826" h="822" extrusionOk="0">
                    <a:moveTo>
                      <a:pt x="713" y="0"/>
                    </a:moveTo>
                    <a:lnTo>
                      <a:pt x="1" y="709"/>
                    </a:lnTo>
                    <a:lnTo>
                      <a:pt x="113" y="821"/>
                    </a:lnTo>
                    <a:lnTo>
                      <a:pt x="825" y="113"/>
                    </a:lnTo>
                    <a:lnTo>
                      <a:pt x="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3"/>
              <p:cNvSpPr/>
              <p:nvPr/>
            </p:nvSpPr>
            <p:spPr>
              <a:xfrm>
                <a:off x="5989375" y="1843575"/>
                <a:ext cx="20650" cy="20550"/>
              </a:xfrm>
              <a:custGeom>
                <a:avLst/>
                <a:gdLst/>
                <a:ahLst/>
                <a:cxnLst/>
                <a:rect l="l" t="t" r="r" b="b"/>
                <a:pathLst>
                  <a:path w="826" h="822" extrusionOk="0">
                    <a:moveTo>
                      <a:pt x="117" y="0"/>
                    </a:moveTo>
                    <a:lnTo>
                      <a:pt x="1" y="113"/>
                    </a:lnTo>
                    <a:lnTo>
                      <a:pt x="713" y="821"/>
                    </a:lnTo>
                    <a:lnTo>
                      <a:pt x="825" y="709"/>
                    </a:lnTo>
                    <a:lnTo>
                      <a:pt x="1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3"/>
              <p:cNvSpPr/>
              <p:nvPr/>
            </p:nvSpPr>
            <p:spPr>
              <a:xfrm>
                <a:off x="6105350" y="1890600"/>
                <a:ext cx="20550" cy="20650"/>
              </a:xfrm>
              <a:custGeom>
                <a:avLst/>
                <a:gdLst/>
                <a:ahLst/>
                <a:cxnLst/>
                <a:rect l="l" t="t" r="r" b="b"/>
                <a:pathLst>
                  <a:path w="822" h="826" extrusionOk="0">
                    <a:moveTo>
                      <a:pt x="709" y="1"/>
                    </a:moveTo>
                    <a:lnTo>
                      <a:pt x="1" y="713"/>
                    </a:lnTo>
                    <a:lnTo>
                      <a:pt x="113" y="825"/>
                    </a:lnTo>
                    <a:lnTo>
                      <a:pt x="821" y="113"/>
                    </a:lnTo>
                    <a:lnTo>
                      <a:pt x="7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3"/>
              <p:cNvSpPr/>
              <p:nvPr/>
            </p:nvSpPr>
            <p:spPr>
              <a:xfrm>
                <a:off x="6105350" y="1890600"/>
                <a:ext cx="20550" cy="20650"/>
              </a:xfrm>
              <a:custGeom>
                <a:avLst/>
                <a:gdLst/>
                <a:ahLst/>
                <a:cxnLst/>
                <a:rect l="l" t="t" r="r" b="b"/>
                <a:pathLst>
                  <a:path w="822" h="826" extrusionOk="0">
                    <a:moveTo>
                      <a:pt x="113" y="1"/>
                    </a:moveTo>
                    <a:lnTo>
                      <a:pt x="1" y="113"/>
                    </a:lnTo>
                    <a:lnTo>
                      <a:pt x="709" y="825"/>
                    </a:lnTo>
                    <a:lnTo>
                      <a:pt x="821" y="709"/>
                    </a:lnTo>
                    <a:lnTo>
                      <a:pt x="1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3"/>
              <p:cNvSpPr/>
              <p:nvPr/>
            </p:nvSpPr>
            <p:spPr>
              <a:xfrm>
                <a:off x="6047525" y="1890600"/>
                <a:ext cx="20625" cy="20650"/>
              </a:xfrm>
              <a:custGeom>
                <a:avLst/>
                <a:gdLst/>
                <a:ahLst/>
                <a:cxnLst/>
                <a:rect l="l" t="t" r="r" b="b"/>
                <a:pathLst>
                  <a:path w="825" h="826" extrusionOk="0">
                    <a:moveTo>
                      <a:pt x="713" y="1"/>
                    </a:moveTo>
                    <a:lnTo>
                      <a:pt x="0" y="709"/>
                    </a:lnTo>
                    <a:lnTo>
                      <a:pt x="116" y="825"/>
                    </a:lnTo>
                    <a:lnTo>
                      <a:pt x="825" y="113"/>
                    </a:lnTo>
                    <a:lnTo>
                      <a:pt x="7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3"/>
              <p:cNvSpPr/>
              <p:nvPr/>
            </p:nvSpPr>
            <p:spPr>
              <a:xfrm>
                <a:off x="6047525" y="1890600"/>
                <a:ext cx="20625" cy="20650"/>
              </a:xfrm>
              <a:custGeom>
                <a:avLst/>
                <a:gdLst/>
                <a:ahLst/>
                <a:cxnLst/>
                <a:rect l="l" t="t" r="r" b="b"/>
                <a:pathLst>
                  <a:path w="825" h="826" extrusionOk="0">
                    <a:moveTo>
                      <a:pt x="112" y="1"/>
                    </a:moveTo>
                    <a:lnTo>
                      <a:pt x="0" y="113"/>
                    </a:lnTo>
                    <a:lnTo>
                      <a:pt x="713" y="825"/>
                    </a:lnTo>
                    <a:lnTo>
                      <a:pt x="825" y="709"/>
                    </a:lnTo>
                    <a:lnTo>
                      <a:pt x="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13"/>
            <p:cNvGrpSpPr/>
            <p:nvPr/>
          </p:nvGrpSpPr>
          <p:grpSpPr>
            <a:xfrm>
              <a:off x="8389396" y="1055350"/>
              <a:ext cx="1228886" cy="2188720"/>
              <a:chOff x="8389396" y="1055350"/>
              <a:chExt cx="1228886" cy="2188720"/>
            </a:xfrm>
          </p:grpSpPr>
          <p:sp>
            <p:nvSpPr>
              <p:cNvPr id="397" name="Google Shape;397;p13"/>
              <p:cNvSpPr/>
              <p:nvPr/>
            </p:nvSpPr>
            <p:spPr>
              <a:xfrm>
                <a:off x="8421616" y="1130946"/>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3"/>
              <p:cNvSpPr/>
              <p:nvPr/>
            </p:nvSpPr>
            <p:spPr>
              <a:xfrm>
                <a:off x="8389396" y="1055350"/>
                <a:ext cx="95651" cy="95575"/>
              </a:xfrm>
              <a:custGeom>
                <a:avLst/>
                <a:gdLst/>
                <a:ahLst/>
                <a:cxnLst/>
                <a:rect l="l" t="t" r="r" b="b"/>
                <a:pathLst>
                  <a:path w="1374" h="1373" extrusionOk="0">
                    <a:moveTo>
                      <a:pt x="689" y="364"/>
                    </a:moveTo>
                    <a:cubicBezTo>
                      <a:pt x="866" y="364"/>
                      <a:pt x="1010" y="508"/>
                      <a:pt x="1014" y="684"/>
                    </a:cubicBezTo>
                    <a:cubicBezTo>
                      <a:pt x="1014" y="865"/>
                      <a:pt x="866" y="1009"/>
                      <a:pt x="689" y="1009"/>
                    </a:cubicBezTo>
                    <a:cubicBezTo>
                      <a:pt x="509" y="1009"/>
                      <a:pt x="365" y="865"/>
                      <a:pt x="365" y="684"/>
                    </a:cubicBezTo>
                    <a:cubicBezTo>
                      <a:pt x="365" y="508"/>
                      <a:pt x="509" y="364"/>
                      <a:pt x="689" y="364"/>
                    </a:cubicBezTo>
                    <a:close/>
                    <a:moveTo>
                      <a:pt x="689" y="0"/>
                    </a:moveTo>
                    <a:cubicBezTo>
                      <a:pt x="309" y="0"/>
                      <a:pt x="1" y="308"/>
                      <a:pt x="1" y="684"/>
                    </a:cubicBezTo>
                    <a:cubicBezTo>
                      <a:pt x="1" y="1065"/>
                      <a:pt x="309" y="1373"/>
                      <a:pt x="689" y="1373"/>
                    </a:cubicBezTo>
                    <a:cubicBezTo>
                      <a:pt x="1066" y="1373"/>
                      <a:pt x="1374" y="1065"/>
                      <a:pt x="1374" y="684"/>
                    </a:cubicBezTo>
                    <a:cubicBezTo>
                      <a:pt x="1374" y="308"/>
                      <a:pt x="1066" y="0"/>
                      <a:pt x="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777"/>
        <p:cNvGrpSpPr/>
        <p:nvPr/>
      </p:nvGrpSpPr>
      <p:grpSpPr>
        <a:xfrm>
          <a:off x="0" y="0"/>
          <a:ext cx="0" cy="0"/>
          <a:chOff x="0" y="0"/>
          <a:chExt cx="0" cy="0"/>
        </a:xfrm>
      </p:grpSpPr>
      <p:grpSp>
        <p:nvGrpSpPr>
          <p:cNvPr id="778" name="Google Shape;778;p25"/>
          <p:cNvGrpSpPr/>
          <p:nvPr/>
        </p:nvGrpSpPr>
        <p:grpSpPr>
          <a:xfrm>
            <a:off x="-1296571" y="-620648"/>
            <a:ext cx="3482238" cy="4516379"/>
            <a:chOff x="-1296571" y="-620648"/>
            <a:chExt cx="3482238" cy="4516379"/>
          </a:xfrm>
        </p:grpSpPr>
        <p:sp>
          <p:nvSpPr>
            <p:cNvPr id="779" name="Google Shape;779;p25"/>
            <p:cNvSpPr/>
            <p:nvPr/>
          </p:nvSpPr>
          <p:spPr>
            <a:xfrm>
              <a:off x="-1296571" y="0"/>
              <a:ext cx="3031826" cy="2004580"/>
            </a:xfrm>
            <a:custGeom>
              <a:avLst/>
              <a:gdLst/>
              <a:ahLst/>
              <a:cxnLst/>
              <a:rect l="l" t="t" r="r" b="b"/>
              <a:pathLst>
                <a:path w="24054" h="15904" extrusionOk="0">
                  <a:moveTo>
                    <a:pt x="17228" y="0"/>
                  </a:moveTo>
                  <a:lnTo>
                    <a:pt x="9955" y="7274"/>
                  </a:lnTo>
                  <a:lnTo>
                    <a:pt x="6725" y="7274"/>
                  </a:lnTo>
                  <a:lnTo>
                    <a:pt x="2610" y="11384"/>
                  </a:lnTo>
                  <a:lnTo>
                    <a:pt x="2610" y="13298"/>
                  </a:lnTo>
                  <a:lnTo>
                    <a:pt x="0" y="15904"/>
                  </a:lnTo>
                  <a:lnTo>
                    <a:pt x="7093" y="15904"/>
                  </a:lnTo>
                  <a:lnTo>
                    <a:pt x="12993" y="10003"/>
                  </a:lnTo>
                  <a:lnTo>
                    <a:pt x="15207" y="10003"/>
                  </a:lnTo>
                  <a:lnTo>
                    <a:pt x="19494" y="5716"/>
                  </a:lnTo>
                  <a:lnTo>
                    <a:pt x="19494" y="4560"/>
                  </a:lnTo>
                  <a:lnTo>
                    <a:pt x="240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25"/>
            <p:cNvGrpSpPr/>
            <p:nvPr/>
          </p:nvGrpSpPr>
          <p:grpSpPr>
            <a:xfrm>
              <a:off x="-941814" y="-620648"/>
              <a:ext cx="3127481" cy="4516379"/>
              <a:chOff x="278245" y="-184325"/>
              <a:chExt cx="2358228" cy="3405504"/>
            </a:xfrm>
          </p:grpSpPr>
          <p:grpSp>
            <p:nvGrpSpPr>
              <p:cNvPr id="781" name="Google Shape;781;p25"/>
              <p:cNvGrpSpPr/>
              <p:nvPr/>
            </p:nvGrpSpPr>
            <p:grpSpPr>
              <a:xfrm>
                <a:off x="278245" y="-184325"/>
                <a:ext cx="2358228" cy="3336759"/>
                <a:chOff x="1181475" y="2041825"/>
                <a:chExt cx="620325" cy="877725"/>
              </a:xfrm>
            </p:grpSpPr>
            <p:sp>
              <p:nvSpPr>
                <p:cNvPr id="782" name="Google Shape;782;p25"/>
                <p:cNvSpPr/>
                <p:nvPr/>
              </p:nvSpPr>
              <p:spPr>
                <a:xfrm>
                  <a:off x="1185375" y="2377350"/>
                  <a:ext cx="119525" cy="119500"/>
                </a:xfrm>
                <a:custGeom>
                  <a:avLst/>
                  <a:gdLst/>
                  <a:ahLst/>
                  <a:cxnLst/>
                  <a:rect l="l" t="t" r="r" b="b"/>
                  <a:pathLst>
                    <a:path w="4781" h="4780" extrusionOk="0">
                      <a:moveTo>
                        <a:pt x="4780" y="0"/>
                      </a:moveTo>
                      <a:lnTo>
                        <a:pt x="2390" y="2390"/>
                      </a:lnTo>
                      <a:lnTo>
                        <a:pt x="1" y="4780"/>
                      </a:lnTo>
                      <a:lnTo>
                        <a:pt x="1362" y="4780"/>
                      </a:lnTo>
                      <a:lnTo>
                        <a:pt x="3071" y="3071"/>
                      </a:lnTo>
                      <a:lnTo>
                        <a:pt x="4780" y="1361"/>
                      </a:lnTo>
                      <a:lnTo>
                        <a:pt x="4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5"/>
                <p:cNvSpPr/>
                <p:nvPr/>
              </p:nvSpPr>
              <p:spPr>
                <a:xfrm>
                  <a:off x="1767500" y="2041825"/>
                  <a:ext cx="34300" cy="29425"/>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5"/>
                <p:cNvSpPr/>
                <p:nvPr/>
              </p:nvSpPr>
              <p:spPr>
                <a:xfrm>
                  <a:off x="1181475" y="2060725"/>
                  <a:ext cx="600250" cy="858825"/>
                </a:xfrm>
                <a:custGeom>
                  <a:avLst/>
                  <a:gdLst/>
                  <a:ahLst/>
                  <a:cxnLst/>
                  <a:rect l="l" t="t" r="r" b="b"/>
                  <a:pathLst>
                    <a:path w="24010" h="34353" extrusionOk="0">
                      <a:moveTo>
                        <a:pt x="23789" y="1"/>
                      </a:moveTo>
                      <a:lnTo>
                        <a:pt x="15584" y="8210"/>
                      </a:lnTo>
                      <a:lnTo>
                        <a:pt x="9043" y="8210"/>
                      </a:lnTo>
                      <a:lnTo>
                        <a:pt x="8995" y="8254"/>
                      </a:lnTo>
                      <a:lnTo>
                        <a:pt x="1" y="17249"/>
                      </a:lnTo>
                      <a:lnTo>
                        <a:pt x="1" y="20091"/>
                      </a:lnTo>
                      <a:lnTo>
                        <a:pt x="5493" y="25583"/>
                      </a:lnTo>
                      <a:lnTo>
                        <a:pt x="5493" y="30098"/>
                      </a:lnTo>
                      <a:lnTo>
                        <a:pt x="1458" y="34137"/>
                      </a:lnTo>
                      <a:lnTo>
                        <a:pt x="1678" y="34353"/>
                      </a:lnTo>
                      <a:lnTo>
                        <a:pt x="5805" y="30226"/>
                      </a:lnTo>
                      <a:lnTo>
                        <a:pt x="5805" y="25454"/>
                      </a:lnTo>
                      <a:lnTo>
                        <a:pt x="313" y="19963"/>
                      </a:lnTo>
                      <a:lnTo>
                        <a:pt x="313" y="17377"/>
                      </a:lnTo>
                      <a:lnTo>
                        <a:pt x="9171" y="8519"/>
                      </a:lnTo>
                      <a:lnTo>
                        <a:pt x="15712" y="8519"/>
                      </a:lnTo>
                      <a:lnTo>
                        <a:pt x="15756" y="8475"/>
                      </a:lnTo>
                      <a:lnTo>
                        <a:pt x="24010" y="221"/>
                      </a:lnTo>
                      <a:lnTo>
                        <a:pt x="237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5"/>
                <p:cNvSpPr/>
                <p:nvPr/>
              </p:nvSpPr>
              <p:spPr>
                <a:xfrm>
                  <a:off x="1260925" y="2268575"/>
                  <a:ext cx="243200" cy="370575"/>
                </a:xfrm>
                <a:custGeom>
                  <a:avLst/>
                  <a:gdLst/>
                  <a:ahLst/>
                  <a:cxnLst/>
                  <a:rect l="l" t="t" r="r" b="b"/>
                  <a:pathLst>
                    <a:path w="9728" h="14823" extrusionOk="0">
                      <a:moveTo>
                        <a:pt x="9640" y="0"/>
                      </a:moveTo>
                      <a:lnTo>
                        <a:pt x="4148" y="5492"/>
                      </a:lnTo>
                      <a:lnTo>
                        <a:pt x="4148" y="10588"/>
                      </a:lnTo>
                      <a:lnTo>
                        <a:pt x="1" y="14735"/>
                      </a:lnTo>
                      <a:lnTo>
                        <a:pt x="89" y="14823"/>
                      </a:lnTo>
                      <a:lnTo>
                        <a:pt x="4272" y="10640"/>
                      </a:lnTo>
                      <a:lnTo>
                        <a:pt x="4272" y="5544"/>
                      </a:lnTo>
                      <a:lnTo>
                        <a:pt x="9728" y="88"/>
                      </a:lnTo>
                      <a:lnTo>
                        <a:pt x="96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5"/>
                <p:cNvSpPr/>
                <p:nvPr/>
              </p:nvSpPr>
              <p:spPr>
                <a:xfrm>
                  <a:off x="1194400" y="2571875"/>
                  <a:ext cx="129400" cy="204375"/>
                </a:xfrm>
                <a:custGeom>
                  <a:avLst/>
                  <a:gdLst/>
                  <a:ahLst/>
                  <a:cxnLst/>
                  <a:rect l="l" t="t" r="r" b="b"/>
                  <a:pathLst>
                    <a:path w="5176" h="8175" extrusionOk="0">
                      <a:moveTo>
                        <a:pt x="0" y="1"/>
                      </a:moveTo>
                      <a:lnTo>
                        <a:pt x="0" y="3087"/>
                      </a:lnTo>
                      <a:lnTo>
                        <a:pt x="5088" y="8175"/>
                      </a:lnTo>
                      <a:lnTo>
                        <a:pt x="5176" y="8087"/>
                      </a:lnTo>
                      <a:lnTo>
                        <a:pt x="124" y="3035"/>
                      </a:lnTo>
                      <a:lnTo>
                        <a:pt x="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25"/>
              <p:cNvSpPr/>
              <p:nvPr/>
            </p:nvSpPr>
            <p:spPr>
              <a:xfrm>
                <a:off x="336260" y="3109317"/>
                <a:ext cx="130395" cy="111862"/>
              </a:xfrm>
              <a:custGeom>
                <a:avLst/>
                <a:gdLst/>
                <a:ahLst/>
                <a:cxnLst/>
                <a:rect l="l" t="t" r="r" b="b"/>
                <a:pathLst>
                  <a:path w="1372" h="1177" extrusionOk="0">
                    <a:moveTo>
                      <a:pt x="782" y="310"/>
                    </a:moveTo>
                    <a:cubicBezTo>
                      <a:pt x="924" y="310"/>
                      <a:pt x="1061" y="421"/>
                      <a:pt x="1061" y="588"/>
                    </a:cubicBezTo>
                    <a:cubicBezTo>
                      <a:pt x="1061" y="741"/>
                      <a:pt x="937" y="865"/>
                      <a:pt x="785" y="865"/>
                    </a:cubicBezTo>
                    <a:cubicBezTo>
                      <a:pt x="537" y="865"/>
                      <a:pt x="413" y="568"/>
                      <a:pt x="589" y="392"/>
                    </a:cubicBezTo>
                    <a:cubicBezTo>
                      <a:pt x="644" y="335"/>
                      <a:pt x="714" y="310"/>
                      <a:pt x="782" y="310"/>
                    </a:cubicBezTo>
                    <a:close/>
                    <a:moveTo>
                      <a:pt x="785" y="0"/>
                    </a:moveTo>
                    <a:cubicBezTo>
                      <a:pt x="260" y="0"/>
                      <a:pt x="0" y="632"/>
                      <a:pt x="369" y="1005"/>
                    </a:cubicBezTo>
                    <a:cubicBezTo>
                      <a:pt x="488" y="1123"/>
                      <a:pt x="635" y="1176"/>
                      <a:pt x="779" y="1176"/>
                    </a:cubicBezTo>
                    <a:cubicBezTo>
                      <a:pt x="1082" y="1176"/>
                      <a:pt x="1372" y="940"/>
                      <a:pt x="1369" y="584"/>
                    </a:cubicBezTo>
                    <a:cubicBezTo>
                      <a:pt x="1369" y="264"/>
                      <a:pt x="1105" y="4"/>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 name="Google Shape;788;p25"/>
          <p:cNvGrpSpPr/>
          <p:nvPr/>
        </p:nvGrpSpPr>
        <p:grpSpPr>
          <a:xfrm>
            <a:off x="5245253" y="-441860"/>
            <a:ext cx="6654696" cy="9380356"/>
            <a:chOff x="5245253" y="-441860"/>
            <a:chExt cx="6654696" cy="9380356"/>
          </a:xfrm>
        </p:grpSpPr>
        <p:sp>
          <p:nvSpPr>
            <p:cNvPr id="789" name="Google Shape;789;p25"/>
            <p:cNvSpPr/>
            <p:nvPr/>
          </p:nvSpPr>
          <p:spPr>
            <a:xfrm rot="10800000" flipH="1">
              <a:off x="5245253" y="1301790"/>
              <a:ext cx="6654696" cy="7636707"/>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 name="Google Shape;790;p25"/>
            <p:cNvGrpSpPr/>
            <p:nvPr/>
          </p:nvGrpSpPr>
          <p:grpSpPr>
            <a:xfrm flipH="1">
              <a:off x="8418770" y="-441860"/>
              <a:ext cx="2708843" cy="3931638"/>
              <a:chOff x="6769513" y="299393"/>
              <a:chExt cx="1308620" cy="1899525"/>
            </a:xfrm>
          </p:grpSpPr>
          <p:sp>
            <p:nvSpPr>
              <p:cNvPr id="791" name="Google Shape;791;p25"/>
              <p:cNvSpPr/>
              <p:nvPr/>
            </p:nvSpPr>
            <p:spPr>
              <a:xfrm>
                <a:off x="7817889" y="1007055"/>
                <a:ext cx="252070" cy="252070"/>
              </a:xfrm>
              <a:custGeom>
                <a:avLst/>
                <a:gdLst/>
                <a:ahLst/>
                <a:cxnLst/>
                <a:rect l="l" t="t" r="r" b="b"/>
                <a:pathLst>
                  <a:path w="4564" h="4564" extrusionOk="0">
                    <a:moveTo>
                      <a:pt x="0" y="1"/>
                    </a:moveTo>
                    <a:lnTo>
                      <a:pt x="0" y="1302"/>
                    </a:lnTo>
                    <a:lnTo>
                      <a:pt x="1629" y="2931"/>
                    </a:lnTo>
                    <a:lnTo>
                      <a:pt x="3263" y="4564"/>
                    </a:lnTo>
                    <a:lnTo>
                      <a:pt x="4563" y="4564"/>
                    </a:lnTo>
                    <a:lnTo>
                      <a:pt x="2282" y="2282"/>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5"/>
              <p:cNvSpPr/>
              <p:nvPr/>
            </p:nvSpPr>
            <p:spPr>
              <a:xfrm>
                <a:off x="7983027" y="2137006"/>
                <a:ext cx="72351" cy="61913"/>
              </a:xfrm>
              <a:custGeom>
                <a:avLst/>
                <a:gdLst/>
                <a:ahLst/>
                <a:cxnLst/>
                <a:rect l="l" t="t" r="r" b="b"/>
                <a:pathLst>
                  <a:path w="1310" h="1121" extrusionOk="0">
                    <a:moveTo>
                      <a:pt x="563" y="294"/>
                    </a:moveTo>
                    <a:cubicBezTo>
                      <a:pt x="628" y="294"/>
                      <a:pt x="695" y="318"/>
                      <a:pt x="749" y="372"/>
                    </a:cubicBezTo>
                    <a:cubicBezTo>
                      <a:pt x="913" y="536"/>
                      <a:pt x="797" y="821"/>
                      <a:pt x="561" y="821"/>
                    </a:cubicBezTo>
                    <a:cubicBezTo>
                      <a:pt x="417" y="821"/>
                      <a:pt x="297" y="704"/>
                      <a:pt x="297" y="560"/>
                    </a:cubicBezTo>
                    <a:cubicBezTo>
                      <a:pt x="297" y="400"/>
                      <a:pt x="427" y="294"/>
                      <a:pt x="563" y="294"/>
                    </a:cubicBezTo>
                    <a:close/>
                    <a:moveTo>
                      <a:pt x="561" y="0"/>
                    </a:moveTo>
                    <a:cubicBezTo>
                      <a:pt x="252" y="0"/>
                      <a:pt x="0" y="248"/>
                      <a:pt x="0" y="560"/>
                    </a:cubicBezTo>
                    <a:cubicBezTo>
                      <a:pt x="0" y="897"/>
                      <a:pt x="278" y="1121"/>
                      <a:pt x="566" y="1121"/>
                    </a:cubicBezTo>
                    <a:cubicBezTo>
                      <a:pt x="704" y="1121"/>
                      <a:pt x="843" y="1070"/>
                      <a:pt x="957" y="957"/>
                    </a:cubicBezTo>
                    <a:cubicBezTo>
                      <a:pt x="1309" y="600"/>
                      <a:pt x="1061" y="0"/>
                      <a:pt x="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5"/>
              <p:cNvSpPr/>
              <p:nvPr/>
            </p:nvSpPr>
            <p:spPr>
              <a:xfrm>
                <a:off x="6769513" y="299393"/>
                <a:ext cx="61968" cy="61747"/>
              </a:xfrm>
              <a:custGeom>
                <a:avLst/>
                <a:gdLst/>
                <a:ahLst/>
                <a:cxnLst/>
                <a:rect l="l" t="t" r="r" b="b"/>
                <a:pathLst>
                  <a:path w="1122" h="1118" extrusionOk="0">
                    <a:moveTo>
                      <a:pt x="561" y="293"/>
                    </a:moveTo>
                    <a:cubicBezTo>
                      <a:pt x="705" y="293"/>
                      <a:pt x="825" y="413"/>
                      <a:pt x="825" y="557"/>
                    </a:cubicBezTo>
                    <a:cubicBezTo>
                      <a:pt x="825" y="705"/>
                      <a:pt x="705" y="821"/>
                      <a:pt x="561" y="821"/>
                    </a:cubicBezTo>
                    <a:cubicBezTo>
                      <a:pt x="417" y="821"/>
                      <a:pt x="297" y="705"/>
                      <a:pt x="297" y="557"/>
                    </a:cubicBezTo>
                    <a:cubicBezTo>
                      <a:pt x="297" y="413"/>
                      <a:pt x="417" y="293"/>
                      <a:pt x="561" y="293"/>
                    </a:cubicBezTo>
                    <a:close/>
                    <a:moveTo>
                      <a:pt x="554" y="1"/>
                    </a:moveTo>
                    <a:cubicBezTo>
                      <a:pt x="249" y="1"/>
                      <a:pt x="1" y="251"/>
                      <a:pt x="1" y="557"/>
                    </a:cubicBezTo>
                    <a:cubicBezTo>
                      <a:pt x="1" y="865"/>
                      <a:pt x="253" y="1117"/>
                      <a:pt x="561" y="1117"/>
                    </a:cubicBezTo>
                    <a:cubicBezTo>
                      <a:pt x="869" y="1117"/>
                      <a:pt x="1122" y="865"/>
                      <a:pt x="1122" y="557"/>
                    </a:cubicBezTo>
                    <a:cubicBezTo>
                      <a:pt x="1122" y="249"/>
                      <a:pt x="869" y="1"/>
                      <a:pt x="561" y="1"/>
                    </a:cubicBezTo>
                    <a:cubicBezTo>
                      <a:pt x="559" y="1"/>
                      <a:pt x="556" y="1"/>
                      <a:pt x="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5"/>
              <p:cNvSpPr/>
              <p:nvPr/>
            </p:nvSpPr>
            <p:spPr>
              <a:xfrm>
                <a:off x="6811985" y="339214"/>
                <a:ext cx="1266148" cy="1811765"/>
              </a:xfrm>
              <a:custGeom>
                <a:avLst/>
                <a:gdLst/>
                <a:ahLst/>
                <a:cxnLst/>
                <a:rect l="l" t="t" r="r" b="b"/>
                <a:pathLst>
                  <a:path w="22925" h="32804" extrusionOk="0">
                    <a:moveTo>
                      <a:pt x="208" y="0"/>
                    </a:moveTo>
                    <a:lnTo>
                      <a:pt x="0" y="208"/>
                    </a:lnTo>
                    <a:lnTo>
                      <a:pt x="7878" y="8090"/>
                    </a:lnTo>
                    <a:lnTo>
                      <a:pt x="7922" y="8134"/>
                    </a:lnTo>
                    <a:lnTo>
                      <a:pt x="14170" y="8134"/>
                    </a:lnTo>
                    <a:lnTo>
                      <a:pt x="22628" y="16592"/>
                    </a:lnTo>
                    <a:lnTo>
                      <a:pt x="22628" y="19058"/>
                    </a:lnTo>
                    <a:lnTo>
                      <a:pt x="17385" y="24301"/>
                    </a:lnTo>
                    <a:lnTo>
                      <a:pt x="17385" y="28860"/>
                    </a:lnTo>
                    <a:lnTo>
                      <a:pt x="21323" y="32803"/>
                    </a:lnTo>
                    <a:lnTo>
                      <a:pt x="21532" y="32595"/>
                    </a:lnTo>
                    <a:lnTo>
                      <a:pt x="17681" y="28740"/>
                    </a:lnTo>
                    <a:lnTo>
                      <a:pt x="17681" y="24425"/>
                    </a:lnTo>
                    <a:lnTo>
                      <a:pt x="22925" y="19182"/>
                    </a:lnTo>
                    <a:lnTo>
                      <a:pt x="22925" y="16468"/>
                    </a:lnTo>
                    <a:lnTo>
                      <a:pt x="14334" y="7878"/>
                    </a:lnTo>
                    <a:lnTo>
                      <a:pt x="14290" y="7838"/>
                    </a:lnTo>
                    <a:lnTo>
                      <a:pt x="8046" y="7838"/>
                    </a:lnTo>
                    <a:lnTo>
                      <a:pt x="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5"/>
              <p:cNvSpPr/>
              <p:nvPr/>
            </p:nvSpPr>
            <p:spPr>
              <a:xfrm>
                <a:off x="7397589" y="777575"/>
                <a:ext cx="512976" cy="781781"/>
              </a:xfrm>
              <a:custGeom>
                <a:avLst/>
                <a:gdLst/>
                <a:ahLst/>
                <a:cxnLst/>
                <a:rect l="l" t="t" r="r" b="b"/>
                <a:pathLst>
                  <a:path w="9288" h="14155" extrusionOk="0">
                    <a:moveTo>
                      <a:pt x="81" y="1"/>
                    </a:moveTo>
                    <a:lnTo>
                      <a:pt x="1" y="85"/>
                    </a:lnTo>
                    <a:lnTo>
                      <a:pt x="5209" y="5292"/>
                    </a:lnTo>
                    <a:lnTo>
                      <a:pt x="5209" y="10160"/>
                    </a:lnTo>
                    <a:lnTo>
                      <a:pt x="9203" y="14155"/>
                    </a:lnTo>
                    <a:lnTo>
                      <a:pt x="9287" y="14071"/>
                    </a:lnTo>
                    <a:lnTo>
                      <a:pt x="5325" y="10108"/>
                    </a:lnTo>
                    <a:lnTo>
                      <a:pt x="5325" y="5244"/>
                    </a:lnTo>
                    <a:lnTo>
                      <a:pt x="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5"/>
              <p:cNvSpPr/>
              <p:nvPr/>
            </p:nvSpPr>
            <p:spPr>
              <a:xfrm>
                <a:off x="7777847" y="1417359"/>
                <a:ext cx="273112" cy="431181"/>
              </a:xfrm>
              <a:custGeom>
                <a:avLst/>
                <a:gdLst/>
                <a:ahLst/>
                <a:cxnLst/>
                <a:rect l="l" t="t" r="r" b="b"/>
                <a:pathLst>
                  <a:path w="4945" h="7807" extrusionOk="0">
                    <a:moveTo>
                      <a:pt x="4824" y="1"/>
                    </a:moveTo>
                    <a:lnTo>
                      <a:pt x="4824" y="2899"/>
                    </a:lnTo>
                    <a:lnTo>
                      <a:pt x="1" y="7722"/>
                    </a:lnTo>
                    <a:lnTo>
                      <a:pt x="85" y="7806"/>
                    </a:lnTo>
                    <a:lnTo>
                      <a:pt x="4944" y="2951"/>
                    </a:lnTo>
                    <a:lnTo>
                      <a:pt x="4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 name="Google Shape;797;p25"/>
            <p:cNvSpPr/>
            <p:nvPr/>
          </p:nvSpPr>
          <p:spPr>
            <a:xfrm rot="10800000" flipH="1">
              <a:off x="8322117" y="3604890"/>
              <a:ext cx="1464987" cy="2586938"/>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5"/>
            <p:cNvSpPr/>
            <p:nvPr/>
          </p:nvSpPr>
          <p:spPr>
            <a:xfrm rot="10800000" flipH="1">
              <a:off x="8796218" y="3575323"/>
              <a:ext cx="727762" cy="727762"/>
            </a:xfrm>
            <a:custGeom>
              <a:avLst/>
              <a:gdLst/>
              <a:ahLst/>
              <a:cxnLst/>
              <a:rect l="l" t="t" r="r" b="b"/>
              <a:pathLst>
                <a:path w="9936" h="9936" fill="none" extrusionOk="0">
                  <a:moveTo>
                    <a:pt x="8170" y="1770"/>
                  </a:moveTo>
                  <a:cubicBezTo>
                    <a:pt x="9936" y="3535"/>
                    <a:pt x="9936" y="6401"/>
                    <a:pt x="8170" y="8170"/>
                  </a:cubicBezTo>
                  <a:cubicBezTo>
                    <a:pt x="6401" y="9935"/>
                    <a:pt x="3535" y="9935"/>
                    <a:pt x="1770" y="8170"/>
                  </a:cubicBezTo>
                  <a:cubicBezTo>
                    <a:pt x="1" y="6401"/>
                    <a:pt x="1" y="3535"/>
                    <a:pt x="1770" y="1770"/>
                  </a:cubicBezTo>
                  <a:cubicBezTo>
                    <a:pt x="3535" y="0"/>
                    <a:pt x="6401" y="0"/>
                    <a:pt x="8170" y="1770"/>
                  </a:cubicBezTo>
                  <a:close/>
                </a:path>
              </a:pathLst>
            </a:custGeom>
            <a:noFill/>
            <a:ln w="19050" cap="flat" cmpd="sng">
              <a:solidFill>
                <a:schemeClr val="accent3"/>
              </a:solidFill>
              <a:prstDash val="solid"/>
              <a:miter lim="400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799"/>
        <p:cNvGrpSpPr/>
        <p:nvPr/>
      </p:nvGrpSpPr>
      <p:grpSpPr>
        <a:xfrm>
          <a:off x="0" y="0"/>
          <a:ext cx="0" cy="0"/>
          <a:chOff x="0" y="0"/>
          <a:chExt cx="0" cy="0"/>
        </a:xfrm>
      </p:grpSpPr>
      <p:grpSp>
        <p:nvGrpSpPr>
          <p:cNvPr id="800" name="Google Shape;800;p26"/>
          <p:cNvGrpSpPr/>
          <p:nvPr/>
        </p:nvGrpSpPr>
        <p:grpSpPr>
          <a:xfrm rot="10800000" flipH="1">
            <a:off x="8002875" y="-893617"/>
            <a:ext cx="1599393" cy="2188720"/>
            <a:chOff x="8051125" y="4018221"/>
            <a:chExt cx="1599393" cy="2188720"/>
          </a:xfrm>
        </p:grpSpPr>
        <p:sp>
          <p:nvSpPr>
            <p:cNvPr id="801" name="Google Shape;801;p26"/>
            <p:cNvSpPr/>
            <p:nvPr/>
          </p:nvSpPr>
          <p:spPr>
            <a:xfrm>
              <a:off x="8051125" y="4157250"/>
              <a:ext cx="1311339" cy="1311189"/>
            </a:xfrm>
            <a:custGeom>
              <a:avLst/>
              <a:gdLst/>
              <a:ahLst/>
              <a:cxnLst/>
              <a:rect l="l" t="t" r="r" b="b"/>
              <a:pathLst>
                <a:path w="8763" h="8762" extrusionOk="0">
                  <a:moveTo>
                    <a:pt x="8762" y="1"/>
                  </a:moveTo>
                  <a:lnTo>
                    <a:pt x="4382" y="4381"/>
                  </a:lnTo>
                  <a:lnTo>
                    <a:pt x="1" y="8762"/>
                  </a:lnTo>
                  <a:lnTo>
                    <a:pt x="2496" y="8762"/>
                  </a:lnTo>
                  <a:lnTo>
                    <a:pt x="5602" y="5657"/>
                  </a:lnTo>
                  <a:lnTo>
                    <a:pt x="8762" y="2496"/>
                  </a:lnTo>
                  <a:lnTo>
                    <a:pt x="87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 name="Google Shape;802;p26"/>
            <p:cNvGrpSpPr/>
            <p:nvPr/>
          </p:nvGrpSpPr>
          <p:grpSpPr>
            <a:xfrm>
              <a:off x="8421632" y="4018221"/>
              <a:ext cx="1228886" cy="2188720"/>
              <a:chOff x="8389396" y="1055350"/>
              <a:chExt cx="1228886" cy="2188720"/>
            </a:xfrm>
          </p:grpSpPr>
          <p:sp>
            <p:nvSpPr>
              <p:cNvPr id="803" name="Google Shape;803;p26"/>
              <p:cNvSpPr/>
              <p:nvPr/>
            </p:nvSpPr>
            <p:spPr>
              <a:xfrm>
                <a:off x="8421616" y="1130946"/>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6"/>
              <p:cNvSpPr/>
              <p:nvPr/>
            </p:nvSpPr>
            <p:spPr>
              <a:xfrm>
                <a:off x="8389396" y="1055350"/>
                <a:ext cx="95651" cy="95575"/>
              </a:xfrm>
              <a:custGeom>
                <a:avLst/>
                <a:gdLst/>
                <a:ahLst/>
                <a:cxnLst/>
                <a:rect l="l" t="t" r="r" b="b"/>
                <a:pathLst>
                  <a:path w="1374" h="1373" extrusionOk="0">
                    <a:moveTo>
                      <a:pt x="689" y="364"/>
                    </a:moveTo>
                    <a:cubicBezTo>
                      <a:pt x="866" y="364"/>
                      <a:pt x="1010" y="508"/>
                      <a:pt x="1014" y="684"/>
                    </a:cubicBezTo>
                    <a:cubicBezTo>
                      <a:pt x="1014" y="865"/>
                      <a:pt x="866" y="1009"/>
                      <a:pt x="689" y="1009"/>
                    </a:cubicBezTo>
                    <a:cubicBezTo>
                      <a:pt x="509" y="1009"/>
                      <a:pt x="365" y="865"/>
                      <a:pt x="365" y="684"/>
                    </a:cubicBezTo>
                    <a:cubicBezTo>
                      <a:pt x="365" y="508"/>
                      <a:pt x="509" y="364"/>
                      <a:pt x="689" y="364"/>
                    </a:cubicBezTo>
                    <a:close/>
                    <a:moveTo>
                      <a:pt x="689" y="0"/>
                    </a:moveTo>
                    <a:cubicBezTo>
                      <a:pt x="309" y="0"/>
                      <a:pt x="1" y="308"/>
                      <a:pt x="1" y="684"/>
                    </a:cubicBezTo>
                    <a:cubicBezTo>
                      <a:pt x="1" y="1065"/>
                      <a:pt x="309" y="1373"/>
                      <a:pt x="689" y="1373"/>
                    </a:cubicBezTo>
                    <a:cubicBezTo>
                      <a:pt x="1066" y="1373"/>
                      <a:pt x="1374" y="1065"/>
                      <a:pt x="1374" y="684"/>
                    </a:cubicBezTo>
                    <a:cubicBezTo>
                      <a:pt x="1374" y="308"/>
                      <a:pt x="1066" y="0"/>
                      <a:pt x="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 name="Google Shape;805;p26"/>
          <p:cNvGrpSpPr/>
          <p:nvPr/>
        </p:nvGrpSpPr>
        <p:grpSpPr>
          <a:xfrm>
            <a:off x="-2361718" y="1128115"/>
            <a:ext cx="6322114" cy="7255046"/>
            <a:chOff x="-2361718" y="747115"/>
            <a:chExt cx="6322114" cy="7255046"/>
          </a:xfrm>
        </p:grpSpPr>
        <p:grpSp>
          <p:nvGrpSpPr>
            <p:cNvPr id="806" name="Google Shape;806;p26"/>
            <p:cNvGrpSpPr/>
            <p:nvPr/>
          </p:nvGrpSpPr>
          <p:grpSpPr>
            <a:xfrm rot="10800000">
              <a:off x="-2361718" y="747115"/>
              <a:ext cx="6322114" cy="7255046"/>
              <a:chOff x="-2504900" y="1005827"/>
              <a:chExt cx="6322114" cy="7255046"/>
            </a:xfrm>
          </p:grpSpPr>
          <p:sp>
            <p:nvSpPr>
              <p:cNvPr id="807" name="Google Shape;807;p26"/>
              <p:cNvSpPr/>
              <p:nvPr/>
            </p:nvSpPr>
            <p:spPr>
              <a:xfrm>
                <a:off x="-2504900" y="1005827"/>
                <a:ext cx="6322114" cy="7255046"/>
              </a:xfrm>
              <a:custGeom>
                <a:avLst/>
                <a:gdLst/>
                <a:ahLst/>
                <a:cxnLst/>
                <a:rect l="l" t="t" r="r" b="b"/>
                <a:pathLst>
                  <a:path w="71832" h="82432" extrusionOk="0">
                    <a:moveTo>
                      <a:pt x="205" y="1"/>
                    </a:moveTo>
                    <a:lnTo>
                      <a:pt x="1" y="205"/>
                    </a:lnTo>
                    <a:lnTo>
                      <a:pt x="27924" y="28129"/>
                    </a:lnTo>
                    <a:lnTo>
                      <a:pt x="27924" y="38728"/>
                    </a:lnTo>
                    <a:lnTo>
                      <a:pt x="36526" y="47330"/>
                    </a:lnTo>
                    <a:lnTo>
                      <a:pt x="45629" y="56433"/>
                    </a:lnTo>
                    <a:lnTo>
                      <a:pt x="71627" y="82431"/>
                    </a:lnTo>
                    <a:lnTo>
                      <a:pt x="71831" y="82227"/>
                    </a:lnTo>
                    <a:lnTo>
                      <a:pt x="46493" y="56889"/>
                    </a:lnTo>
                    <a:lnTo>
                      <a:pt x="46493" y="47935"/>
                    </a:lnTo>
                    <a:lnTo>
                      <a:pt x="53711" y="40954"/>
                    </a:lnTo>
                    <a:lnTo>
                      <a:pt x="51481" y="38724"/>
                    </a:lnTo>
                    <a:lnTo>
                      <a:pt x="37095" y="38724"/>
                    </a:lnTo>
                    <a:lnTo>
                      <a:pt x="32496" y="34125"/>
                    </a:lnTo>
                    <a:lnTo>
                      <a:pt x="32496" y="32288"/>
                    </a:lnTo>
                    <a:lnTo>
                      <a:pt x="27924" y="27712"/>
                    </a:lnTo>
                    <a:lnTo>
                      <a:pt x="27924" y="27720"/>
                    </a:lnTo>
                    <a:lnTo>
                      <a:pt x="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6"/>
              <p:cNvSpPr/>
              <p:nvPr/>
            </p:nvSpPr>
            <p:spPr>
              <a:xfrm>
                <a:off x="498666" y="3857823"/>
                <a:ext cx="1196665" cy="2113124"/>
              </a:xfrm>
              <a:custGeom>
                <a:avLst/>
                <a:gdLst/>
                <a:ahLst/>
                <a:cxnLst/>
                <a:rect l="l" t="t" r="r" b="b"/>
                <a:pathLst>
                  <a:path w="9972" h="17609" extrusionOk="0">
                    <a:moveTo>
                      <a:pt x="1" y="0"/>
                    </a:moveTo>
                    <a:lnTo>
                      <a:pt x="1" y="4948"/>
                    </a:lnTo>
                    <a:lnTo>
                      <a:pt x="9720" y="14670"/>
                    </a:lnTo>
                    <a:lnTo>
                      <a:pt x="9720" y="17608"/>
                    </a:lnTo>
                    <a:lnTo>
                      <a:pt x="9972" y="17608"/>
                    </a:lnTo>
                    <a:lnTo>
                      <a:pt x="9972" y="14566"/>
                    </a:lnTo>
                    <a:lnTo>
                      <a:pt x="249" y="4843"/>
                    </a:lnTo>
                    <a:lnTo>
                      <a:pt x="2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26"/>
            <p:cNvGrpSpPr/>
            <p:nvPr/>
          </p:nvGrpSpPr>
          <p:grpSpPr>
            <a:xfrm rot="-5400000" flipH="1">
              <a:off x="413271" y="3223016"/>
              <a:ext cx="618213" cy="306426"/>
              <a:chOff x="5989375" y="1843575"/>
              <a:chExt cx="136525" cy="67675"/>
            </a:xfrm>
          </p:grpSpPr>
          <p:sp>
            <p:nvSpPr>
              <p:cNvPr id="810" name="Google Shape;810;p26"/>
              <p:cNvSpPr/>
              <p:nvPr/>
            </p:nvSpPr>
            <p:spPr>
              <a:xfrm>
                <a:off x="6047225" y="1843575"/>
                <a:ext cx="20525" cy="20550"/>
              </a:xfrm>
              <a:custGeom>
                <a:avLst/>
                <a:gdLst/>
                <a:ahLst/>
                <a:cxnLst/>
                <a:rect l="l" t="t" r="r" b="b"/>
                <a:pathLst>
                  <a:path w="821" h="822" extrusionOk="0">
                    <a:moveTo>
                      <a:pt x="709" y="0"/>
                    </a:moveTo>
                    <a:lnTo>
                      <a:pt x="0" y="709"/>
                    </a:lnTo>
                    <a:lnTo>
                      <a:pt x="112" y="821"/>
                    </a:lnTo>
                    <a:lnTo>
                      <a:pt x="821" y="113"/>
                    </a:lnTo>
                    <a:lnTo>
                      <a:pt x="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6"/>
              <p:cNvSpPr/>
              <p:nvPr/>
            </p:nvSpPr>
            <p:spPr>
              <a:xfrm>
                <a:off x="6047225" y="1843575"/>
                <a:ext cx="20525" cy="20550"/>
              </a:xfrm>
              <a:custGeom>
                <a:avLst/>
                <a:gdLst/>
                <a:ahLst/>
                <a:cxnLst/>
                <a:rect l="l" t="t" r="r" b="b"/>
                <a:pathLst>
                  <a:path w="821" h="822" extrusionOk="0">
                    <a:moveTo>
                      <a:pt x="112" y="0"/>
                    </a:moveTo>
                    <a:lnTo>
                      <a:pt x="0" y="113"/>
                    </a:lnTo>
                    <a:lnTo>
                      <a:pt x="709" y="821"/>
                    </a:lnTo>
                    <a:lnTo>
                      <a:pt x="821" y="709"/>
                    </a:lnTo>
                    <a:lnTo>
                      <a:pt x="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6"/>
              <p:cNvSpPr/>
              <p:nvPr/>
            </p:nvSpPr>
            <p:spPr>
              <a:xfrm>
                <a:off x="5989475" y="1843675"/>
                <a:ext cx="20650" cy="20550"/>
              </a:xfrm>
              <a:custGeom>
                <a:avLst/>
                <a:gdLst/>
                <a:ahLst/>
                <a:cxnLst/>
                <a:rect l="l" t="t" r="r" b="b"/>
                <a:pathLst>
                  <a:path w="826" h="822" extrusionOk="0">
                    <a:moveTo>
                      <a:pt x="713" y="0"/>
                    </a:moveTo>
                    <a:lnTo>
                      <a:pt x="1" y="709"/>
                    </a:lnTo>
                    <a:lnTo>
                      <a:pt x="113" y="821"/>
                    </a:lnTo>
                    <a:lnTo>
                      <a:pt x="825" y="113"/>
                    </a:lnTo>
                    <a:lnTo>
                      <a:pt x="7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6"/>
              <p:cNvSpPr/>
              <p:nvPr/>
            </p:nvSpPr>
            <p:spPr>
              <a:xfrm>
                <a:off x="5989375" y="1843575"/>
                <a:ext cx="20650" cy="20550"/>
              </a:xfrm>
              <a:custGeom>
                <a:avLst/>
                <a:gdLst/>
                <a:ahLst/>
                <a:cxnLst/>
                <a:rect l="l" t="t" r="r" b="b"/>
                <a:pathLst>
                  <a:path w="826" h="822" extrusionOk="0">
                    <a:moveTo>
                      <a:pt x="117" y="0"/>
                    </a:moveTo>
                    <a:lnTo>
                      <a:pt x="1" y="113"/>
                    </a:lnTo>
                    <a:lnTo>
                      <a:pt x="713" y="821"/>
                    </a:lnTo>
                    <a:lnTo>
                      <a:pt x="825" y="709"/>
                    </a:lnTo>
                    <a:lnTo>
                      <a:pt x="1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6"/>
              <p:cNvSpPr/>
              <p:nvPr/>
            </p:nvSpPr>
            <p:spPr>
              <a:xfrm>
                <a:off x="6105350" y="1890600"/>
                <a:ext cx="20550" cy="20650"/>
              </a:xfrm>
              <a:custGeom>
                <a:avLst/>
                <a:gdLst/>
                <a:ahLst/>
                <a:cxnLst/>
                <a:rect l="l" t="t" r="r" b="b"/>
                <a:pathLst>
                  <a:path w="822" h="826" extrusionOk="0">
                    <a:moveTo>
                      <a:pt x="709" y="1"/>
                    </a:moveTo>
                    <a:lnTo>
                      <a:pt x="1" y="713"/>
                    </a:lnTo>
                    <a:lnTo>
                      <a:pt x="113" y="825"/>
                    </a:lnTo>
                    <a:lnTo>
                      <a:pt x="821" y="113"/>
                    </a:lnTo>
                    <a:lnTo>
                      <a:pt x="7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6"/>
              <p:cNvSpPr/>
              <p:nvPr/>
            </p:nvSpPr>
            <p:spPr>
              <a:xfrm>
                <a:off x="6105350" y="1890600"/>
                <a:ext cx="20550" cy="20650"/>
              </a:xfrm>
              <a:custGeom>
                <a:avLst/>
                <a:gdLst/>
                <a:ahLst/>
                <a:cxnLst/>
                <a:rect l="l" t="t" r="r" b="b"/>
                <a:pathLst>
                  <a:path w="822" h="826" extrusionOk="0">
                    <a:moveTo>
                      <a:pt x="113" y="1"/>
                    </a:moveTo>
                    <a:lnTo>
                      <a:pt x="1" y="113"/>
                    </a:lnTo>
                    <a:lnTo>
                      <a:pt x="709" y="825"/>
                    </a:lnTo>
                    <a:lnTo>
                      <a:pt x="821" y="709"/>
                    </a:lnTo>
                    <a:lnTo>
                      <a:pt x="1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6"/>
              <p:cNvSpPr/>
              <p:nvPr/>
            </p:nvSpPr>
            <p:spPr>
              <a:xfrm>
                <a:off x="6047525" y="1890600"/>
                <a:ext cx="20625" cy="20650"/>
              </a:xfrm>
              <a:custGeom>
                <a:avLst/>
                <a:gdLst/>
                <a:ahLst/>
                <a:cxnLst/>
                <a:rect l="l" t="t" r="r" b="b"/>
                <a:pathLst>
                  <a:path w="825" h="826" extrusionOk="0">
                    <a:moveTo>
                      <a:pt x="713" y="1"/>
                    </a:moveTo>
                    <a:lnTo>
                      <a:pt x="0" y="709"/>
                    </a:lnTo>
                    <a:lnTo>
                      <a:pt x="116" y="825"/>
                    </a:lnTo>
                    <a:lnTo>
                      <a:pt x="825" y="113"/>
                    </a:lnTo>
                    <a:lnTo>
                      <a:pt x="7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6"/>
              <p:cNvSpPr/>
              <p:nvPr/>
            </p:nvSpPr>
            <p:spPr>
              <a:xfrm>
                <a:off x="6047525" y="1890600"/>
                <a:ext cx="20625" cy="20650"/>
              </a:xfrm>
              <a:custGeom>
                <a:avLst/>
                <a:gdLst/>
                <a:ahLst/>
                <a:cxnLst/>
                <a:rect l="l" t="t" r="r" b="b"/>
                <a:pathLst>
                  <a:path w="825" h="826" extrusionOk="0">
                    <a:moveTo>
                      <a:pt x="112" y="1"/>
                    </a:moveTo>
                    <a:lnTo>
                      <a:pt x="0" y="113"/>
                    </a:lnTo>
                    <a:lnTo>
                      <a:pt x="713" y="825"/>
                    </a:lnTo>
                    <a:lnTo>
                      <a:pt x="825" y="709"/>
                    </a:lnTo>
                    <a:lnTo>
                      <a:pt x="1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7600"/>
            <a:ext cx="7704000" cy="592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1"/>
              </a:buClr>
              <a:buSzPts val="3000"/>
              <a:buFont typeface="Orbitron"/>
              <a:buNone/>
              <a:defRPr sz="3000" b="1">
                <a:solidFill>
                  <a:schemeClr val="lt1"/>
                </a:solidFill>
                <a:latin typeface="Orbitron"/>
                <a:ea typeface="Orbitron"/>
                <a:cs typeface="Orbitron"/>
                <a:sym typeface="Orbitron"/>
              </a:defRPr>
            </a:lvl1pPr>
            <a:lvl2pPr lvl="1"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2pPr>
            <a:lvl3pPr lvl="2"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3pPr>
            <a:lvl4pPr lvl="3"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4pPr>
            <a:lvl5pPr lvl="4"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5pPr>
            <a:lvl6pPr lvl="5"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6pPr>
            <a:lvl7pPr lvl="6"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7pPr>
            <a:lvl8pPr lvl="7"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8pPr>
            <a:lvl9pPr lvl="8" algn="ctr" rtl="0">
              <a:spcBef>
                <a:spcPts val="0"/>
              </a:spcBef>
              <a:spcAft>
                <a:spcPts val="0"/>
              </a:spcAft>
              <a:buClr>
                <a:schemeClr val="lt1"/>
              </a:buClr>
              <a:buSzPts val="3200"/>
              <a:buFont typeface="Orbitron"/>
              <a:buNone/>
              <a:defRPr sz="3200" b="1">
                <a:solidFill>
                  <a:schemeClr val="lt1"/>
                </a:solidFill>
                <a:latin typeface="Orbitron"/>
                <a:ea typeface="Orbitron"/>
                <a:cs typeface="Orbitron"/>
                <a:sym typeface="Orbitron"/>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ctr" anchorCtr="0">
            <a:noAutofit/>
          </a:bodyPr>
          <a:lstStyle>
            <a:lvl1pPr marL="457200" lvl="0" indent="-323850">
              <a:lnSpc>
                <a:spcPct val="100000"/>
              </a:lnSpc>
              <a:spcBef>
                <a:spcPts val="0"/>
              </a:spcBef>
              <a:spcAft>
                <a:spcPts val="0"/>
              </a:spcAft>
              <a:buClr>
                <a:schemeClr val="dk2"/>
              </a:buClr>
              <a:buSzPts val="1500"/>
              <a:buFont typeface="Roboto"/>
              <a:buChar char="●"/>
              <a:defRPr sz="1500">
                <a:solidFill>
                  <a:schemeClr val="lt1"/>
                </a:solidFill>
                <a:latin typeface="Roboto"/>
                <a:ea typeface="Roboto"/>
                <a:cs typeface="Roboto"/>
                <a:sym typeface="Roboto"/>
              </a:defRPr>
            </a:lvl1pPr>
            <a:lvl2pPr marL="914400" lvl="1"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2pPr>
            <a:lvl3pPr marL="1371600" lvl="2"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3pPr>
            <a:lvl4pPr marL="1828800" lvl="3"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4pPr>
            <a:lvl5pPr marL="2286000" lvl="4"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5pPr>
            <a:lvl6pPr marL="2743200" lvl="5"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6pPr>
            <a:lvl7pPr marL="3200400" lvl="6"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7pPr>
            <a:lvl8pPr marL="3657600" lvl="7"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8pPr>
            <a:lvl9pPr marL="4114800" lvl="8"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5" r:id="rId4"/>
    <p:sldLayoutId id="2147483656" r:id="rId5"/>
    <p:sldLayoutId id="2147483658" r:id="rId6"/>
    <p:sldLayoutId id="2147483659" r:id="rId7"/>
    <p:sldLayoutId id="2147483671" r:id="rId8"/>
    <p:sldLayoutId id="2147483672"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30"/>
          <p:cNvSpPr/>
          <p:nvPr/>
        </p:nvSpPr>
        <p:spPr>
          <a:xfrm>
            <a:off x="12812293" y="872774"/>
            <a:ext cx="144983" cy="272315"/>
          </a:xfrm>
          <a:custGeom>
            <a:avLst/>
            <a:gdLst/>
            <a:ahLst/>
            <a:cxnLst/>
            <a:rect l="l" t="t" r="r" b="b"/>
            <a:pathLst>
              <a:path w="739" h="1388" extrusionOk="0">
                <a:moveTo>
                  <a:pt x="36" y="1"/>
                </a:moveTo>
                <a:cubicBezTo>
                  <a:pt x="27" y="1"/>
                  <a:pt x="18" y="7"/>
                  <a:pt x="12" y="18"/>
                </a:cubicBezTo>
                <a:cubicBezTo>
                  <a:pt x="1" y="30"/>
                  <a:pt x="1" y="42"/>
                  <a:pt x="12" y="54"/>
                </a:cubicBezTo>
                <a:cubicBezTo>
                  <a:pt x="405" y="590"/>
                  <a:pt x="679" y="1352"/>
                  <a:pt x="703" y="1364"/>
                </a:cubicBezTo>
                <a:cubicBezTo>
                  <a:pt x="679" y="1388"/>
                  <a:pt x="715" y="1388"/>
                  <a:pt x="727" y="1388"/>
                </a:cubicBezTo>
                <a:cubicBezTo>
                  <a:pt x="739" y="1364"/>
                  <a:pt x="739" y="1352"/>
                  <a:pt x="739" y="1340"/>
                </a:cubicBezTo>
                <a:cubicBezTo>
                  <a:pt x="739" y="1328"/>
                  <a:pt x="453" y="554"/>
                  <a:pt x="60" y="18"/>
                </a:cubicBezTo>
                <a:cubicBezTo>
                  <a:pt x="54" y="7"/>
                  <a:pt x="45" y="1"/>
                  <a:pt x="36" y="1"/>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0"/>
          <p:cNvSpPr/>
          <p:nvPr/>
        </p:nvSpPr>
        <p:spPr>
          <a:xfrm>
            <a:off x="12634741" y="984406"/>
            <a:ext cx="165975" cy="226210"/>
          </a:xfrm>
          <a:custGeom>
            <a:avLst/>
            <a:gdLst/>
            <a:ahLst/>
            <a:cxnLst/>
            <a:rect l="l" t="t" r="r" b="b"/>
            <a:pathLst>
              <a:path w="846" h="1153" extrusionOk="0">
                <a:moveTo>
                  <a:pt x="804" y="0"/>
                </a:moveTo>
                <a:cubicBezTo>
                  <a:pt x="798" y="0"/>
                  <a:pt x="792" y="3"/>
                  <a:pt x="786" y="9"/>
                </a:cubicBezTo>
                <a:cubicBezTo>
                  <a:pt x="751" y="21"/>
                  <a:pt x="179" y="497"/>
                  <a:pt x="1" y="1116"/>
                </a:cubicBezTo>
                <a:cubicBezTo>
                  <a:pt x="1" y="1128"/>
                  <a:pt x="1" y="1140"/>
                  <a:pt x="24" y="1152"/>
                </a:cubicBezTo>
                <a:cubicBezTo>
                  <a:pt x="24" y="1140"/>
                  <a:pt x="36" y="1140"/>
                  <a:pt x="60" y="1140"/>
                </a:cubicBezTo>
                <a:lnTo>
                  <a:pt x="72" y="1128"/>
                </a:lnTo>
                <a:cubicBezTo>
                  <a:pt x="251" y="533"/>
                  <a:pt x="822" y="57"/>
                  <a:pt x="822" y="57"/>
                </a:cubicBezTo>
                <a:cubicBezTo>
                  <a:pt x="846" y="45"/>
                  <a:pt x="846" y="21"/>
                  <a:pt x="822" y="9"/>
                </a:cubicBezTo>
                <a:cubicBezTo>
                  <a:pt x="816" y="3"/>
                  <a:pt x="810" y="0"/>
                  <a:pt x="804" y="0"/>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0"/>
          <p:cNvSpPr/>
          <p:nvPr/>
        </p:nvSpPr>
        <p:spPr>
          <a:xfrm>
            <a:off x="12359096" y="2644566"/>
            <a:ext cx="116928" cy="53953"/>
          </a:xfrm>
          <a:custGeom>
            <a:avLst/>
            <a:gdLst/>
            <a:ahLst/>
            <a:cxnLst/>
            <a:rect l="l" t="t" r="r" b="b"/>
            <a:pathLst>
              <a:path w="596" h="275" fill="none" extrusionOk="0">
                <a:moveTo>
                  <a:pt x="1" y="274"/>
                </a:moveTo>
                <a:cubicBezTo>
                  <a:pt x="191" y="179"/>
                  <a:pt x="394" y="96"/>
                  <a:pt x="596" y="0"/>
                </a:cubicBezTo>
              </a:path>
            </a:pathLst>
          </a:custGeom>
          <a:noFill/>
          <a:ln w="4475" cap="rnd" cmpd="sng">
            <a:solidFill>
              <a:srgbClr val="2AB5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0"/>
          <p:cNvSpPr txBox="1">
            <a:spLocks noGrp="1"/>
          </p:cNvSpPr>
          <p:nvPr>
            <p:ph type="ctrTitle"/>
          </p:nvPr>
        </p:nvSpPr>
        <p:spPr>
          <a:xfrm>
            <a:off x="1296150" y="1495350"/>
            <a:ext cx="6551700" cy="215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latin typeface="Bodoni MT" panose="02070603080606020203" pitchFamily="18" charset="0"/>
              </a:rPr>
              <a:t>SITI NUR AAINAA BINTI MOHD IBRAHIM</a:t>
            </a:r>
            <a:endParaRPr sz="3600" dirty="0">
              <a:latin typeface="Bodoni MT" panose="02070603080606020203"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1EAC00E-C99E-2B28-D8C8-AB65AA4EBF9D}"/>
              </a:ext>
            </a:extLst>
          </p:cNvPr>
          <p:cNvSpPr txBox="1"/>
          <p:nvPr/>
        </p:nvSpPr>
        <p:spPr>
          <a:xfrm>
            <a:off x="306199" y="319832"/>
            <a:ext cx="8531602" cy="369332"/>
          </a:xfrm>
          <a:prstGeom prst="rect">
            <a:avLst/>
          </a:prstGeom>
          <a:noFill/>
        </p:spPr>
        <p:txBody>
          <a:bodyPr wrap="square" rtlCol="0">
            <a:spAutoFit/>
          </a:bodyPr>
          <a:lstStyle/>
          <a:p>
            <a:pPr algn="ctr"/>
            <a:r>
              <a:rPr lang="en-US" sz="1800" dirty="0">
                <a:latin typeface="Roboto" panose="02000000000000000000" pitchFamily="2" charset="0"/>
                <a:ea typeface="Roboto" panose="02000000000000000000" pitchFamily="2" charset="0"/>
              </a:rPr>
              <a:t>Example of expected screen for Sign In with Invalid Email and Invalid Password</a:t>
            </a:r>
            <a:endParaRPr lang="en-MY" sz="1800" dirty="0">
              <a:latin typeface="Roboto" panose="02000000000000000000" pitchFamily="2" charset="0"/>
              <a:ea typeface="Roboto" panose="02000000000000000000" pitchFamily="2" charset="0"/>
            </a:endParaRPr>
          </a:p>
        </p:txBody>
      </p:sp>
      <p:pic>
        <p:nvPicPr>
          <p:cNvPr id="2" name="Picture 1">
            <a:extLst>
              <a:ext uri="{FF2B5EF4-FFF2-40B4-BE49-F238E27FC236}">
                <a16:creationId xmlns:a16="http://schemas.microsoft.com/office/drawing/2014/main" id="{872467CA-D283-803E-D90F-6D68D867922B}"/>
              </a:ext>
            </a:extLst>
          </p:cNvPr>
          <p:cNvPicPr>
            <a:picLocks noChangeAspect="1"/>
          </p:cNvPicPr>
          <p:nvPr/>
        </p:nvPicPr>
        <p:blipFill>
          <a:blip r:embed="rId2"/>
          <a:stretch>
            <a:fillRect/>
          </a:stretch>
        </p:blipFill>
        <p:spPr>
          <a:xfrm>
            <a:off x="306198" y="786271"/>
            <a:ext cx="8531603" cy="4141409"/>
          </a:xfrm>
          <a:prstGeom prst="rect">
            <a:avLst/>
          </a:prstGeom>
        </p:spPr>
      </p:pic>
    </p:spTree>
    <p:extLst>
      <p:ext uri="{BB962C8B-B14F-4D97-AF65-F5344CB8AC3E}">
        <p14:creationId xmlns:p14="http://schemas.microsoft.com/office/powerpoint/2010/main" val="3987319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D3B449-3E24-F10B-A5EA-87B9B720D184}"/>
              </a:ext>
            </a:extLst>
          </p:cNvPr>
          <p:cNvSpPr>
            <a:spLocks noGrp="1"/>
          </p:cNvSpPr>
          <p:nvPr>
            <p:ph type="title"/>
          </p:nvPr>
        </p:nvSpPr>
        <p:spPr>
          <a:xfrm>
            <a:off x="719999" y="387600"/>
            <a:ext cx="7703999" cy="1014000"/>
          </a:xfrm>
        </p:spPr>
        <p:txBody>
          <a:bodyPr/>
          <a:lstStyle/>
          <a:p>
            <a:pPr algn="ctr"/>
            <a:r>
              <a:rPr lang="en-US" sz="2800" dirty="0">
                <a:latin typeface="MS Reference Sans Serif" panose="020B0604030504040204" pitchFamily="34" charset="0"/>
              </a:rPr>
              <a:t>Test Case</a:t>
            </a:r>
            <a:endParaRPr lang="en-MY" sz="2800" dirty="0">
              <a:latin typeface="MS Reference Sans Serif" panose="020B0604030504040204" pitchFamily="34" charset="0"/>
            </a:endParaRPr>
          </a:p>
        </p:txBody>
      </p:sp>
      <p:graphicFrame>
        <p:nvGraphicFramePr>
          <p:cNvPr id="4" name="Table 4">
            <a:extLst>
              <a:ext uri="{FF2B5EF4-FFF2-40B4-BE49-F238E27FC236}">
                <a16:creationId xmlns:a16="http://schemas.microsoft.com/office/drawing/2014/main" id="{A4C655B4-6E8B-07D8-3E23-0FA463135B98}"/>
              </a:ext>
            </a:extLst>
          </p:cNvPr>
          <p:cNvGraphicFramePr>
            <a:graphicFrameLocks noGrp="1"/>
          </p:cNvGraphicFramePr>
          <p:nvPr>
            <p:extLst>
              <p:ext uri="{D42A27DB-BD31-4B8C-83A1-F6EECF244321}">
                <p14:modId xmlns:p14="http://schemas.microsoft.com/office/powerpoint/2010/main" val="3605996984"/>
              </p:ext>
            </p:extLst>
          </p:nvPr>
        </p:nvGraphicFramePr>
        <p:xfrm>
          <a:off x="251670" y="1607907"/>
          <a:ext cx="8640660" cy="1927686"/>
        </p:xfrm>
        <a:graphic>
          <a:graphicData uri="http://schemas.openxmlformats.org/drawingml/2006/table">
            <a:tbl>
              <a:tblPr firstRow="1" bandRow="1">
                <a:tableStyleId>{497D84E4-A688-4B59-8972-4AF44A431126}</a:tableStyleId>
              </a:tblPr>
              <a:tblGrid>
                <a:gridCol w="889233">
                  <a:extLst>
                    <a:ext uri="{9D8B030D-6E8A-4147-A177-3AD203B41FA5}">
                      <a16:colId xmlns:a16="http://schemas.microsoft.com/office/drawing/2014/main" val="2959300548"/>
                    </a:ext>
                  </a:extLst>
                </a:gridCol>
                <a:gridCol w="1199627">
                  <a:extLst>
                    <a:ext uri="{9D8B030D-6E8A-4147-A177-3AD203B41FA5}">
                      <a16:colId xmlns:a16="http://schemas.microsoft.com/office/drawing/2014/main" val="4256178815"/>
                    </a:ext>
                  </a:extLst>
                </a:gridCol>
                <a:gridCol w="1308683">
                  <a:extLst>
                    <a:ext uri="{9D8B030D-6E8A-4147-A177-3AD203B41FA5}">
                      <a16:colId xmlns:a16="http://schemas.microsoft.com/office/drawing/2014/main" val="395127894"/>
                    </a:ext>
                  </a:extLst>
                </a:gridCol>
                <a:gridCol w="1577130">
                  <a:extLst>
                    <a:ext uri="{9D8B030D-6E8A-4147-A177-3AD203B41FA5}">
                      <a16:colId xmlns:a16="http://schemas.microsoft.com/office/drawing/2014/main" val="3071036264"/>
                    </a:ext>
                  </a:extLst>
                </a:gridCol>
                <a:gridCol w="1577129">
                  <a:extLst>
                    <a:ext uri="{9D8B030D-6E8A-4147-A177-3AD203B41FA5}">
                      <a16:colId xmlns:a16="http://schemas.microsoft.com/office/drawing/2014/main" val="944420537"/>
                    </a:ext>
                  </a:extLst>
                </a:gridCol>
                <a:gridCol w="1166069">
                  <a:extLst>
                    <a:ext uri="{9D8B030D-6E8A-4147-A177-3AD203B41FA5}">
                      <a16:colId xmlns:a16="http://schemas.microsoft.com/office/drawing/2014/main" val="3294470339"/>
                    </a:ext>
                  </a:extLst>
                </a:gridCol>
                <a:gridCol w="922789">
                  <a:extLst>
                    <a:ext uri="{9D8B030D-6E8A-4147-A177-3AD203B41FA5}">
                      <a16:colId xmlns:a16="http://schemas.microsoft.com/office/drawing/2014/main" val="2372956046"/>
                    </a:ext>
                  </a:extLst>
                </a:gridCol>
              </a:tblGrid>
              <a:tr h="499734">
                <a:tc>
                  <a:txBody>
                    <a:bodyPr/>
                    <a:lstStyle/>
                    <a:p>
                      <a:r>
                        <a:rPr lang="en-US" dirty="0"/>
                        <a:t>Test Case ID</a:t>
                      </a:r>
                      <a:endParaRPr lang="en-MY" dirty="0"/>
                    </a:p>
                  </a:txBody>
                  <a:tcPr>
                    <a:solidFill>
                      <a:schemeClr val="tx1">
                        <a:lumMod val="90000"/>
                      </a:schemeClr>
                    </a:solidFill>
                  </a:tcPr>
                </a:tc>
                <a:tc>
                  <a:txBody>
                    <a:bodyPr/>
                    <a:lstStyle/>
                    <a:p>
                      <a:r>
                        <a:rPr lang="en-US" dirty="0"/>
                        <a:t>Test Scenario</a:t>
                      </a:r>
                      <a:endParaRPr lang="en-MY" dirty="0"/>
                    </a:p>
                  </a:txBody>
                  <a:tcPr>
                    <a:solidFill>
                      <a:schemeClr val="tx1">
                        <a:lumMod val="90000"/>
                      </a:schemeClr>
                    </a:solidFill>
                  </a:tcPr>
                </a:tc>
                <a:tc>
                  <a:txBody>
                    <a:bodyPr/>
                    <a:lstStyle/>
                    <a:p>
                      <a:r>
                        <a:rPr lang="en-US" dirty="0"/>
                        <a:t>Test Steps</a:t>
                      </a:r>
                      <a:endParaRPr lang="en-MY" dirty="0"/>
                    </a:p>
                  </a:txBody>
                  <a:tcPr>
                    <a:solidFill>
                      <a:schemeClr val="tx1">
                        <a:lumMod val="90000"/>
                      </a:schemeClr>
                    </a:solidFill>
                  </a:tcPr>
                </a:tc>
                <a:tc>
                  <a:txBody>
                    <a:bodyPr/>
                    <a:lstStyle/>
                    <a:p>
                      <a:r>
                        <a:rPr lang="en-US" dirty="0"/>
                        <a:t>Test Data</a:t>
                      </a:r>
                      <a:endParaRPr lang="en-MY" dirty="0"/>
                    </a:p>
                  </a:txBody>
                  <a:tcPr>
                    <a:solidFill>
                      <a:schemeClr val="tx1">
                        <a:lumMod val="90000"/>
                      </a:schemeClr>
                    </a:solidFill>
                  </a:tcPr>
                </a:tc>
                <a:tc>
                  <a:txBody>
                    <a:bodyPr/>
                    <a:lstStyle/>
                    <a:p>
                      <a:r>
                        <a:rPr lang="en-US" dirty="0"/>
                        <a:t>Expected Result</a:t>
                      </a:r>
                      <a:endParaRPr lang="en-MY" dirty="0"/>
                    </a:p>
                  </a:txBody>
                  <a:tcPr>
                    <a:solidFill>
                      <a:schemeClr val="tx1">
                        <a:lumMod val="90000"/>
                      </a:schemeClr>
                    </a:solidFill>
                  </a:tcPr>
                </a:tc>
                <a:tc>
                  <a:txBody>
                    <a:bodyPr/>
                    <a:lstStyle/>
                    <a:p>
                      <a:r>
                        <a:rPr lang="en-US" dirty="0"/>
                        <a:t>Actual Result</a:t>
                      </a:r>
                      <a:endParaRPr lang="en-MY" dirty="0"/>
                    </a:p>
                  </a:txBody>
                  <a:tcPr>
                    <a:solidFill>
                      <a:schemeClr val="tx1">
                        <a:lumMod val="90000"/>
                      </a:schemeClr>
                    </a:solidFill>
                  </a:tcPr>
                </a:tc>
                <a:tc>
                  <a:txBody>
                    <a:bodyPr/>
                    <a:lstStyle/>
                    <a:p>
                      <a:r>
                        <a:rPr lang="en-US" dirty="0"/>
                        <a:t>Pass/Fail</a:t>
                      </a:r>
                      <a:endParaRPr lang="en-MY" dirty="0"/>
                    </a:p>
                  </a:txBody>
                  <a:tcPr>
                    <a:solidFill>
                      <a:schemeClr val="tx1">
                        <a:lumMod val="90000"/>
                      </a:schemeClr>
                    </a:solidFill>
                  </a:tcPr>
                </a:tc>
                <a:extLst>
                  <a:ext uri="{0D108BD9-81ED-4DB2-BD59-A6C34878D82A}">
                    <a16:rowId xmlns:a16="http://schemas.microsoft.com/office/drawing/2014/main" val="3435769108"/>
                  </a:ext>
                </a:extLst>
              </a:tr>
              <a:tr h="1409526">
                <a:tc>
                  <a:txBody>
                    <a:bodyPr/>
                    <a:lstStyle/>
                    <a:p>
                      <a:r>
                        <a:rPr lang="en-US" dirty="0"/>
                        <a:t>TCL04</a:t>
                      </a:r>
                      <a:endParaRPr lang="en-MY" dirty="0"/>
                    </a:p>
                  </a:txBody>
                  <a:tcPr/>
                </a:tc>
                <a:tc>
                  <a:txBody>
                    <a:bodyPr/>
                    <a:lstStyle/>
                    <a:p>
                      <a:r>
                        <a:rPr lang="en-US" dirty="0"/>
                        <a:t>User sign in with valid email and valid password</a:t>
                      </a:r>
                      <a:endParaRPr lang="en-MY" dirty="0"/>
                    </a:p>
                  </a:txBody>
                  <a:tcPr/>
                </a:tc>
                <a:tc>
                  <a:txBody>
                    <a:bodyPr/>
                    <a:lstStyle/>
                    <a:p>
                      <a:pPr marL="342900" indent="-342900">
                        <a:buAutoNum type="arabicPeriod"/>
                      </a:pPr>
                      <a:r>
                        <a:rPr lang="en-US" dirty="0"/>
                        <a:t>Go to site</a:t>
                      </a:r>
                    </a:p>
                    <a:p>
                      <a:pPr marL="342900" indent="-342900">
                        <a:buAutoNum type="arabicPeriod"/>
                      </a:pPr>
                      <a:r>
                        <a:rPr lang="en-US" dirty="0"/>
                        <a:t>Enter Email</a:t>
                      </a:r>
                    </a:p>
                    <a:p>
                      <a:pPr marL="342900" indent="-342900">
                        <a:buAutoNum type="arabicPeriod"/>
                      </a:pPr>
                      <a:r>
                        <a:rPr lang="en-US" dirty="0"/>
                        <a:t>Enter Password </a:t>
                      </a:r>
                    </a:p>
                  </a:txBody>
                  <a:tcPr/>
                </a:tc>
                <a:tc>
                  <a:txBody>
                    <a:bodyPr/>
                    <a:lstStyle/>
                    <a:p>
                      <a:r>
                        <a:rPr lang="en-US" dirty="0"/>
                        <a:t>Email = </a:t>
                      </a:r>
                      <a:r>
                        <a:rPr lang="en-US" u="none" dirty="0"/>
                        <a:t>hafizfiz18@gmail.com</a:t>
                      </a:r>
                      <a:endParaRPr lang="en-US" dirty="0"/>
                    </a:p>
                    <a:p>
                      <a:r>
                        <a:rPr lang="en-US" dirty="0"/>
                        <a:t>Password = MuhdHafiz123</a:t>
                      </a:r>
                      <a:endParaRPr lang="en-MY" dirty="0"/>
                    </a:p>
                  </a:txBody>
                  <a:tcPr/>
                </a:tc>
                <a:tc>
                  <a:txBody>
                    <a:bodyPr/>
                    <a:lstStyle/>
                    <a:p>
                      <a:r>
                        <a:rPr lang="en-US" dirty="0"/>
                        <a:t>User should sign in into the application</a:t>
                      </a:r>
                      <a:endParaRPr lang="en-MY" dirty="0"/>
                    </a:p>
                  </a:txBody>
                  <a:tcPr/>
                </a:tc>
                <a:tc>
                  <a:txBody>
                    <a:bodyPr/>
                    <a:lstStyle/>
                    <a:p>
                      <a:r>
                        <a:rPr lang="en-US" dirty="0"/>
                        <a:t>As expected</a:t>
                      </a:r>
                      <a:endParaRPr lang="en-MY" dirty="0"/>
                    </a:p>
                  </a:txBody>
                  <a:tcPr/>
                </a:tc>
                <a:tc>
                  <a:txBody>
                    <a:bodyPr/>
                    <a:lstStyle/>
                    <a:p>
                      <a:r>
                        <a:rPr lang="en-US" dirty="0"/>
                        <a:t>Pass</a:t>
                      </a:r>
                      <a:endParaRPr lang="en-MY" dirty="0"/>
                    </a:p>
                  </a:txBody>
                  <a:tcPr/>
                </a:tc>
                <a:extLst>
                  <a:ext uri="{0D108BD9-81ED-4DB2-BD59-A6C34878D82A}">
                    <a16:rowId xmlns:a16="http://schemas.microsoft.com/office/drawing/2014/main" val="4145284416"/>
                  </a:ext>
                </a:extLst>
              </a:tr>
            </a:tbl>
          </a:graphicData>
        </a:graphic>
      </p:graphicFrame>
      <p:sp>
        <p:nvSpPr>
          <p:cNvPr id="6" name="TextBox 5">
            <a:extLst>
              <a:ext uri="{FF2B5EF4-FFF2-40B4-BE49-F238E27FC236}">
                <a16:creationId xmlns:a16="http://schemas.microsoft.com/office/drawing/2014/main" id="{C6CAE22E-E7ED-CCF1-5A92-D916FBD022F1}"/>
              </a:ext>
            </a:extLst>
          </p:cNvPr>
          <p:cNvSpPr txBox="1"/>
          <p:nvPr/>
        </p:nvSpPr>
        <p:spPr>
          <a:xfrm>
            <a:off x="251670" y="1176127"/>
            <a:ext cx="8640660" cy="584775"/>
          </a:xfrm>
          <a:prstGeom prst="rect">
            <a:avLst/>
          </a:prstGeom>
          <a:noFill/>
        </p:spPr>
        <p:txBody>
          <a:bodyPr wrap="square" rtlCol="0">
            <a:spAutoFit/>
          </a:bodyPr>
          <a:lstStyle/>
          <a:p>
            <a:pPr algn="ctr"/>
            <a:r>
              <a:rPr lang="en-US" sz="1800" dirty="0">
                <a:latin typeface="Roboto" panose="02000000000000000000" pitchFamily="2" charset="0"/>
                <a:ea typeface="Roboto" panose="02000000000000000000" pitchFamily="2" charset="0"/>
              </a:rPr>
              <a:t>Example of test case for Sign In with Valid Email and Valid Password</a:t>
            </a:r>
            <a:endParaRPr lang="en-MY" sz="1800" dirty="0">
              <a:latin typeface="Roboto" panose="02000000000000000000" pitchFamily="2" charset="0"/>
              <a:ea typeface="Roboto" panose="02000000000000000000" pitchFamily="2" charset="0"/>
            </a:endParaRPr>
          </a:p>
          <a:p>
            <a:endParaRPr lang="en-MY" dirty="0"/>
          </a:p>
        </p:txBody>
      </p:sp>
    </p:spTree>
    <p:extLst>
      <p:ext uri="{BB962C8B-B14F-4D97-AF65-F5344CB8AC3E}">
        <p14:creationId xmlns:p14="http://schemas.microsoft.com/office/powerpoint/2010/main" val="498175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1EAC00E-C99E-2B28-D8C8-AB65AA4EBF9D}"/>
              </a:ext>
            </a:extLst>
          </p:cNvPr>
          <p:cNvSpPr txBox="1"/>
          <p:nvPr/>
        </p:nvSpPr>
        <p:spPr>
          <a:xfrm>
            <a:off x="306199" y="319832"/>
            <a:ext cx="8531602" cy="369332"/>
          </a:xfrm>
          <a:prstGeom prst="rect">
            <a:avLst/>
          </a:prstGeom>
          <a:noFill/>
        </p:spPr>
        <p:txBody>
          <a:bodyPr wrap="square" rtlCol="0">
            <a:spAutoFit/>
          </a:bodyPr>
          <a:lstStyle/>
          <a:p>
            <a:pPr algn="ctr"/>
            <a:r>
              <a:rPr lang="en-US" sz="1800" dirty="0">
                <a:latin typeface="Roboto" panose="02000000000000000000" pitchFamily="2" charset="0"/>
                <a:ea typeface="Roboto" panose="02000000000000000000" pitchFamily="2" charset="0"/>
              </a:rPr>
              <a:t>Example of expected screen for Sign In with Valid Email and Valid Password</a:t>
            </a:r>
            <a:endParaRPr lang="en-MY" sz="1800" dirty="0">
              <a:latin typeface="Roboto" panose="02000000000000000000" pitchFamily="2" charset="0"/>
              <a:ea typeface="Roboto" panose="02000000000000000000" pitchFamily="2" charset="0"/>
            </a:endParaRPr>
          </a:p>
        </p:txBody>
      </p:sp>
      <p:pic>
        <p:nvPicPr>
          <p:cNvPr id="3" name="Picture 2">
            <a:extLst>
              <a:ext uri="{FF2B5EF4-FFF2-40B4-BE49-F238E27FC236}">
                <a16:creationId xmlns:a16="http://schemas.microsoft.com/office/drawing/2014/main" id="{59FF441D-FE8F-1B29-18FA-B80455128BA2}"/>
              </a:ext>
            </a:extLst>
          </p:cNvPr>
          <p:cNvPicPr>
            <a:picLocks noChangeAspect="1"/>
          </p:cNvPicPr>
          <p:nvPr/>
        </p:nvPicPr>
        <p:blipFill>
          <a:blip r:embed="rId2"/>
          <a:stretch>
            <a:fillRect/>
          </a:stretch>
        </p:blipFill>
        <p:spPr>
          <a:xfrm>
            <a:off x="306199" y="821152"/>
            <a:ext cx="8531602" cy="4121981"/>
          </a:xfrm>
          <a:prstGeom prst="rect">
            <a:avLst/>
          </a:prstGeom>
        </p:spPr>
      </p:pic>
    </p:spTree>
    <p:extLst>
      <p:ext uri="{BB962C8B-B14F-4D97-AF65-F5344CB8AC3E}">
        <p14:creationId xmlns:p14="http://schemas.microsoft.com/office/powerpoint/2010/main" val="1947050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33"/>
          <p:cNvSpPr txBox="1">
            <a:spLocks noGrp="1"/>
          </p:cNvSpPr>
          <p:nvPr>
            <p:ph type="subTitle" idx="1"/>
          </p:nvPr>
        </p:nvSpPr>
        <p:spPr>
          <a:xfrm>
            <a:off x="758944" y="1264409"/>
            <a:ext cx="5192275" cy="298510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b="0" i="0" dirty="0">
                <a:solidFill>
                  <a:srgbClr val="333333"/>
                </a:solidFill>
                <a:effectLst/>
                <a:latin typeface="Roboto" panose="02000000000000000000" pitchFamily="2" charset="0"/>
                <a:ea typeface="Roboto" panose="02000000000000000000" pitchFamily="2" charset="0"/>
              </a:rPr>
              <a:t>A Test Plan refers to a detailed document that catalogs the test strategy, objectives, schedule, estimations, deadlines and the resources required </a:t>
            </a:r>
            <a:r>
              <a:rPr lang="en-US" sz="1800" dirty="0">
                <a:latin typeface="Roboto" panose="02000000000000000000" pitchFamily="2" charset="0"/>
                <a:ea typeface="Roboto" panose="02000000000000000000" pitchFamily="2" charset="0"/>
              </a:rPr>
              <a:t>to perform testing for a software product.</a:t>
            </a:r>
          </a:p>
          <a:p>
            <a:pPr marL="0" lvl="0" indent="0" algn="l" rtl="0">
              <a:spcBef>
                <a:spcPts val="0"/>
              </a:spcBef>
              <a:spcAft>
                <a:spcPts val="0"/>
              </a:spcAft>
              <a:buNone/>
            </a:pPr>
            <a:endParaRPr lang="en-US" sz="1800" dirty="0">
              <a:latin typeface="Roboto" panose="02000000000000000000" pitchFamily="2" charset="0"/>
              <a:ea typeface="Roboto" panose="02000000000000000000" pitchFamily="2" charset="0"/>
            </a:endParaRPr>
          </a:p>
          <a:p>
            <a:pPr marL="0" lvl="0" indent="0" algn="l" rtl="0">
              <a:spcBef>
                <a:spcPts val="0"/>
              </a:spcBef>
              <a:spcAft>
                <a:spcPts val="0"/>
              </a:spcAft>
              <a:buNone/>
            </a:pPr>
            <a:r>
              <a:rPr lang="en-US" sz="1800" dirty="0">
                <a:latin typeface="Roboto" panose="02000000000000000000" pitchFamily="2" charset="0"/>
                <a:ea typeface="Roboto" panose="02000000000000000000" pitchFamily="2" charset="0"/>
              </a:rPr>
              <a:t>Creating a test plan involves analyze the product, design the test strategy, define the test objectives, define test criteria, resource planning, plan test environment, schedule and estimation, and determine test deliverables. </a:t>
            </a:r>
          </a:p>
          <a:p>
            <a:pPr marL="0" lvl="0" indent="0" algn="l" rtl="0">
              <a:spcBef>
                <a:spcPts val="0"/>
              </a:spcBef>
              <a:spcAft>
                <a:spcPts val="0"/>
              </a:spcAft>
              <a:buNone/>
            </a:pPr>
            <a:endParaRPr lang="en-US" sz="1800" dirty="0">
              <a:latin typeface="Roboto" panose="02000000000000000000" pitchFamily="2" charset="0"/>
              <a:ea typeface="Roboto" panose="02000000000000000000" pitchFamily="2" charset="0"/>
            </a:endParaRPr>
          </a:p>
        </p:txBody>
      </p:sp>
      <p:sp>
        <p:nvSpPr>
          <p:cNvPr id="864" name="Google Shape;864;p33"/>
          <p:cNvSpPr txBox="1">
            <a:spLocks noGrp="1"/>
          </p:cNvSpPr>
          <p:nvPr>
            <p:ph type="title"/>
          </p:nvPr>
        </p:nvSpPr>
        <p:spPr>
          <a:xfrm>
            <a:off x="713225" y="416026"/>
            <a:ext cx="4732500" cy="47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MS Reference Sans Serif" panose="020B0604030504040204" pitchFamily="34" charset="0"/>
              </a:rPr>
              <a:t>Test Plan</a:t>
            </a:r>
            <a:endParaRPr sz="2800" dirty="0">
              <a:latin typeface="MS Reference Sans Serif" panose="020B060403050404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35090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Test Plan</a:t>
            </a:r>
          </a:p>
        </p:txBody>
      </p:sp>
      <p:sp>
        <p:nvSpPr>
          <p:cNvPr id="3" name="Rectangle: Rounded Corners 2">
            <a:extLst>
              <a:ext uri="{FF2B5EF4-FFF2-40B4-BE49-F238E27FC236}">
                <a16:creationId xmlns:a16="http://schemas.microsoft.com/office/drawing/2014/main" id="{74211B21-51D1-AB96-F6CC-902A725D37B3}"/>
              </a:ext>
            </a:extLst>
          </p:cNvPr>
          <p:cNvSpPr/>
          <p:nvPr/>
        </p:nvSpPr>
        <p:spPr>
          <a:xfrm>
            <a:off x="415845" y="1286726"/>
            <a:ext cx="1469527" cy="746693"/>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Analyze the Product</a:t>
            </a:r>
            <a:endParaRPr lang="en-MY" sz="1600" dirty="0"/>
          </a:p>
        </p:txBody>
      </p:sp>
      <p:sp>
        <p:nvSpPr>
          <p:cNvPr id="4" name="Rectangle: Rounded Corners 3">
            <a:extLst>
              <a:ext uri="{FF2B5EF4-FFF2-40B4-BE49-F238E27FC236}">
                <a16:creationId xmlns:a16="http://schemas.microsoft.com/office/drawing/2014/main" id="{88B715F7-645A-54E6-AE78-1F59E57E4517}"/>
              </a:ext>
            </a:extLst>
          </p:cNvPr>
          <p:cNvSpPr/>
          <p:nvPr/>
        </p:nvSpPr>
        <p:spPr>
          <a:xfrm>
            <a:off x="2581361" y="1286727"/>
            <a:ext cx="1591812" cy="746693"/>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Design Test Strategy</a:t>
            </a:r>
            <a:endParaRPr lang="en-MY" sz="1600" dirty="0"/>
          </a:p>
        </p:txBody>
      </p:sp>
      <p:sp>
        <p:nvSpPr>
          <p:cNvPr id="5" name="Rectangle: Rounded Corners 4">
            <a:extLst>
              <a:ext uri="{FF2B5EF4-FFF2-40B4-BE49-F238E27FC236}">
                <a16:creationId xmlns:a16="http://schemas.microsoft.com/office/drawing/2014/main" id="{9AB6C378-2AD7-532B-2B1B-12EA360B2A2D}"/>
              </a:ext>
            </a:extLst>
          </p:cNvPr>
          <p:cNvSpPr/>
          <p:nvPr/>
        </p:nvSpPr>
        <p:spPr>
          <a:xfrm>
            <a:off x="4970829" y="1286727"/>
            <a:ext cx="1698719" cy="746693"/>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Define Test Objectives</a:t>
            </a:r>
            <a:endParaRPr lang="en-MY" sz="1600" dirty="0"/>
          </a:p>
        </p:txBody>
      </p:sp>
      <p:sp>
        <p:nvSpPr>
          <p:cNvPr id="6" name="Rectangle: Rounded Corners 5">
            <a:extLst>
              <a:ext uri="{FF2B5EF4-FFF2-40B4-BE49-F238E27FC236}">
                <a16:creationId xmlns:a16="http://schemas.microsoft.com/office/drawing/2014/main" id="{3DE186ED-6B4D-3B10-47F0-21D5DCDD91B1}"/>
              </a:ext>
            </a:extLst>
          </p:cNvPr>
          <p:cNvSpPr/>
          <p:nvPr/>
        </p:nvSpPr>
        <p:spPr>
          <a:xfrm>
            <a:off x="7365537" y="1286727"/>
            <a:ext cx="1539376" cy="750852"/>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Define Test Criteria</a:t>
            </a:r>
            <a:endParaRPr lang="en-MY" sz="1600" dirty="0"/>
          </a:p>
        </p:txBody>
      </p:sp>
      <p:sp>
        <p:nvSpPr>
          <p:cNvPr id="7" name="Rectangle: Rounded Corners 6">
            <a:extLst>
              <a:ext uri="{FF2B5EF4-FFF2-40B4-BE49-F238E27FC236}">
                <a16:creationId xmlns:a16="http://schemas.microsoft.com/office/drawing/2014/main" id="{2E310489-79DC-72AD-B579-DD59A77579FC}"/>
              </a:ext>
            </a:extLst>
          </p:cNvPr>
          <p:cNvSpPr/>
          <p:nvPr/>
        </p:nvSpPr>
        <p:spPr>
          <a:xfrm>
            <a:off x="5069889" y="2727162"/>
            <a:ext cx="1591812" cy="750852"/>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Plan Test Environment</a:t>
            </a:r>
            <a:endParaRPr lang="en-MY" sz="1600" dirty="0"/>
          </a:p>
        </p:txBody>
      </p:sp>
      <p:sp>
        <p:nvSpPr>
          <p:cNvPr id="9" name="Rectangle: Rounded Corners 8">
            <a:extLst>
              <a:ext uri="{FF2B5EF4-FFF2-40B4-BE49-F238E27FC236}">
                <a16:creationId xmlns:a16="http://schemas.microsoft.com/office/drawing/2014/main" id="{39F1B3EC-8293-833B-781F-8BEC6A43163B}"/>
              </a:ext>
            </a:extLst>
          </p:cNvPr>
          <p:cNvSpPr/>
          <p:nvPr/>
        </p:nvSpPr>
        <p:spPr>
          <a:xfrm>
            <a:off x="361064" y="2727530"/>
            <a:ext cx="1611022" cy="746695"/>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Determine Test Deliverables</a:t>
            </a:r>
            <a:endParaRPr lang="en-MY" sz="1600" dirty="0"/>
          </a:p>
        </p:txBody>
      </p:sp>
      <p:sp>
        <p:nvSpPr>
          <p:cNvPr id="10" name="Rectangle: Rounded Corners 9">
            <a:extLst>
              <a:ext uri="{FF2B5EF4-FFF2-40B4-BE49-F238E27FC236}">
                <a16:creationId xmlns:a16="http://schemas.microsoft.com/office/drawing/2014/main" id="{5C1E00EC-6D61-0A7B-59F5-D7FAF7B60C89}"/>
              </a:ext>
            </a:extLst>
          </p:cNvPr>
          <p:cNvSpPr/>
          <p:nvPr/>
        </p:nvSpPr>
        <p:spPr>
          <a:xfrm>
            <a:off x="7365537" y="2730579"/>
            <a:ext cx="1539376" cy="746694"/>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Resource Planning</a:t>
            </a:r>
            <a:endParaRPr lang="en-MY" sz="1600" dirty="0"/>
          </a:p>
        </p:txBody>
      </p:sp>
      <p:cxnSp>
        <p:nvCxnSpPr>
          <p:cNvPr id="14" name="Straight Arrow Connector 13">
            <a:extLst>
              <a:ext uri="{FF2B5EF4-FFF2-40B4-BE49-F238E27FC236}">
                <a16:creationId xmlns:a16="http://schemas.microsoft.com/office/drawing/2014/main" id="{4FE56EB0-5084-C654-5096-6DA1CE98A2A5}"/>
              </a:ext>
            </a:extLst>
          </p:cNvPr>
          <p:cNvCxnSpPr>
            <a:stCxn id="4" idx="3"/>
            <a:endCxn id="5" idx="1"/>
          </p:cNvCxnSpPr>
          <p:nvPr/>
        </p:nvCxnSpPr>
        <p:spPr>
          <a:xfrm>
            <a:off x="4173173" y="1660074"/>
            <a:ext cx="7976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1041687-E8BD-6B4A-07CA-9BFFB60DA4A3}"/>
              </a:ext>
            </a:extLst>
          </p:cNvPr>
          <p:cNvCxnSpPr>
            <a:stCxn id="5" idx="3"/>
            <a:endCxn id="6" idx="1"/>
          </p:cNvCxnSpPr>
          <p:nvPr/>
        </p:nvCxnSpPr>
        <p:spPr>
          <a:xfrm>
            <a:off x="6669548" y="1660074"/>
            <a:ext cx="695989" cy="2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9709DEFA-DED5-E213-EA0B-B6F4E203C7E9}"/>
              </a:ext>
            </a:extLst>
          </p:cNvPr>
          <p:cNvCxnSpPr>
            <a:cxnSpLocks/>
            <a:stCxn id="10" idx="1"/>
            <a:endCxn id="7" idx="3"/>
          </p:cNvCxnSpPr>
          <p:nvPr/>
        </p:nvCxnSpPr>
        <p:spPr>
          <a:xfrm flipH="1" flipV="1">
            <a:off x="6661701" y="3102588"/>
            <a:ext cx="703836" cy="1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05742DAD-22B8-96C0-D6B0-558F343DA3F6}"/>
              </a:ext>
            </a:extLst>
          </p:cNvPr>
          <p:cNvCxnSpPr>
            <a:cxnSpLocks/>
            <a:stCxn id="3" idx="3"/>
          </p:cNvCxnSpPr>
          <p:nvPr/>
        </p:nvCxnSpPr>
        <p:spPr>
          <a:xfrm flipV="1">
            <a:off x="1885372" y="1660072"/>
            <a:ext cx="695989"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7E3700D-FDD5-FCF0-F39C-C972871F1D1E}"/>
              </a:ext>
            </a:extLst>
          </p:cNvPr>
          <p:cNvCxnSpPr>
            <a:cxnSpLocks/>
            <a:stCxn id="6" idx="2"/>
            <a:endCxn id="10" idx="0"/>
          </p:cNvCxnSpPr>
          <p:nvPr/>
        </p:nvCxnSpPr>
        <p:spPr>
          <a:xfrm>
            <a:off x="8135225" y="2037579"/>
            <a:ext cx="0" cy="693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Rounded Corners 16">
            <a:extLst>
              <a:ext uri="{FF2B5EF4-FFF2-40B4-BE49-F238E27FC236}">
                <a16:creationId xmlns:a16="http://schemas.microsoft.com/office/drawing/2014/main" id="{93770DAF-7D86-02EF-66EE-14D1616BCB6D}"/>
              </a:ext>
            </a:extLst>
          </p:cNvPr>
          <p:cNvSpPr/>
          <p:nvPr/>
        </p:nvSpPr>
        <p:spPr>
          <a:xfrm>
            <a:off x="2675921" y="2726421"/>
            <a:ext cx="1591812" cy="750852"/>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Schedule &amp; Estimation</a:t>
            </a:r>
            <a:endParaRPr lang="en-MY" sz="1600" dirty="0"/>
          </a:p>
        </p:txBody>
      </p:sp>
      <p:cxnSp>
        <p:nvCxnSpPr>
          <p:cNvPr id="21" name="Straight Arrow Connector 20">
            <a:extLst>
              <a:ext uri="{FF2B5EF4-FFF2-40B4-BE49-F238E27FC236}">
                <a16:creationId xmlns:a16="http://schemas.microsoft.com/office/drawing/2014/main" id="{4CA1EC32-B5C1-DE9A-539B-AE7B8C825425}"/>
              </a:ext>
            </a:extLst>
          </p:cNvPr>
          <p:cNvCxnSpPr>
            <a:cxnSpLocks/>
            <a:stCxn id="7" idx="1"/>
            <a:endCxn id="17" idx="3"/>
          </p:cNvCxnSpPr>
          <p:nvPr/>
        </p:nvCxnSpPr>
        <p:spPr>
          <a:xfrm flipH="1" flipV="1">
            <a:off x="4267733" y="3101847"/>
            <a:ext cx="802156" cy="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19F87F4-ABF6-50DA-4ED3-D64F2E457C7F}"/>
              </a:ext>
            </a:extLst>
          </p:cNvPr>
          <p:cNvCxnSpPr>
            <a:stCxn id="17" idx="1"/>
            <a:endCxn id="9" idx="3"/>
          </p:cNvCxnSpPr>
          <p:nvPr/>
        </p:nvCxnSpPr>
        <p:spPr>
          <a:xfrm flipH="1" flipV="1">
            <a:off x="1972086" y="3100878"/>
            <a:ext cx="703835" cy="9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8527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28232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Test Plan</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943101"/>
            <a:ext cx="7704000" cy="2308324"/>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Analyze the Product</a:t>
            </a:r>
          </a:p>
          <a:p>
            <a:r>
              <a:rPr lang="en-MY" sz="1800" dirty="0">
                <a:latin typeface="Roboto" panose="02000000000000000000" pitchFamily="2" charset="0"/>
                <a:ea typeface="Roboto" panose="02000000000000000000" pitchFamily="2" charset="0"/>
              </a:rPr>
              <a:t>This phase, Quality Assurance </a:t>
            </a:r>
            <a:r>
              <a:rPr lang="en-US" sz="1800" dirty="0">
                <a:latin typeface="Roboto" panose="02000000000000000000" pitchFamily="2" charset="0"/>
                <a:ea typeface="Roboto" panose="02000000000000000000" pitchFamily="2" charset="0"/>
              </a:rPr>
              <a:t>needs to learn more about the product being tested, the client of the product and end-users of the product.</a:t>
            </a:r>
            <a:r>
              <a:rPr lang="en-MY" sz="1800" dirty="0">
                <a:latin typeface="Roboto" panose="02000000000000000000" pitchFamily="2" charset="0"/>
                <a:ea typeface="Roboto" panose="02000000000000000000" pitchFamily="2" charset="0"/>
              </a:rPr>
              <a:t> </a:t>
            </a:r>
          </a:p>
          <a:p>
            <a:endParaRPr lang="en-MY" sz="1800" dirty="0">
              <a:latin typeface="Roboto" panose="02000000000000000000" pitchFamily="2" charset="0"/>
              <a:ea typeface="Roboto" panose="02000000000000000000" pitchFamily="2" charset="0"/>
            </a:endParaRPr>
          </a:p>
          <a:p>
            <a:r>
              <a:rPr lang="en-MY" sz="1800" dirty="0">
                <a:latin typeface="Roboto" panose="02000000000000000000" pitchFamily="2" charset="0"/>
                <a:ea typeface="Roboto" panose="02000000000000000000" pitchFamily="2" charset="0"/>
              </a:rPr>
              <a:t>For example of Netflix video streaming application, they need to know who will use the application, what is the main purpose of the application, how does the application work and what are the software and hardware need </a:t>
            </a:r>
            <a:r>
              <a:rPr lang="en-MY" sz="1800" i="1" dirty="0">
                <a:latin typeface="Roboto" panose="02000000000000000000" pitchFamily="2" charset="0"/>
                <a:ea typeface="Roboto" panose="02000000000000000000" pitchFamily="2" charset="0"/>
              </a:rPr>
              <a:t>to</a:t>
            </a:r>
            <a:r>
              <a:rPr lang="en-MY" sz="1800" dirty="0">
                <a:latin typeface="Roboto" panose="02000000000000000000" pitchFamily="2" charset="0"/>
                <a:ea typeface="Roboto" panose="02000000000000000000" pitchFamily="2" charset="0"/>
              </a:rPr>
              <a:t> be use. </a:t>
            </a:r>
          </a:p>
        </p:txBody>
      </p:sp>
    </p:spTree>
    <p:extLst>
      <p:ext uri="{BB962C8B-B14F-4D97-AF65-F5344CB8AC3E}">
        <p14:creationId xmlns:p14="http://schemas.microsoft.com/office/powerpoint/2010/main" val="27885038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28994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Test Plan</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882141"/>
            <a:ext cx="7704000" cy="2862322"/>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Design Test Strategy</a:t>
            </a:r>
          </a:p>
          <a:p>
            <a:r>
              <a:rPr lang="en-US" sz="1800" dirty="0">
                <a:solidFill>
                  <a:srgbClr val="0E101A"/>
                </a:solidFill>
                <a:effectLst/>
                <a:latin typeface="Roboto" panose="02000000000000000000" pitchFamily="2" charset="0"/>
                <a:ea typeface="Roboto" panose="02000000000000000000" pitchFamily="2" charset="0"/>
              </a:rPr>
              <a:t>The document is developed and will define the project objectives and how to achieve them. The amount of effort and cost required for testing also wil</a:t>
            </a:r>
            <a:r>
              <a:rPr lang="en-US" sz="1800" dirty="0">
                <a:latin typeface="Roboto" panose="02000000000000000000" pitchFamily="2" charset="0"/>
                <a:ea typeface="Roboto" panose="02000000000000000000" pitchFamily="2" charset="0"/>
              </a:rPr>
              <a:t>l</a:t>
            </a:r>
            <a:r>
              <a:rPr lang="en-US" sz="1800" dirty="0">
                <a:solidFill>
                  <a:srgbClr val="0E101A"/>
                </a:solidFill>
                <a:effectLst/>
                <a:latin typeface="Roboto" panose="02000000000000000000" pitchFamily="2" charset="0"/>
                <a:ea typeface="Roboto" panose="02000000000000000000" pitchFamily="2" charset="0"/>
              </a:rPr>
              <a:t> be defined. </a:t>
            </a:r>
          </a:p>
          <a:p>
            <a:endParaRPr lang="en-US" sz="1800" dirty="0">
              <a:solidFill>
                <a:srgbClr val="0E101A"/>
              </a:solidFill>
              <a:latin typeface="Roboto" panose="02000000000000000000" pitchFamily="2" charset="0"/>
              <a:ea typeface="Roboto" panose="02000000000000000000" pitchFamily="2" charset="0"/>
            </a:endParaRPr>
          </a:p>
          <a:p>
            <a:r>
              <a:rPr lang="en-US" sz="1800" dirty="0">
                <a:solidFill>
                  <a:srgbClr val="0E101A"/>
                </a:solidFill>
                <a:latin typeface="Roboto" panose="02000000000000000000" pitchFamily="2" charset="0"/>
                <a:ea typeface="Roboto" panose="02000000000000000000" pitchFamily="2" charset="0"/>
              </a:rPr>
              <a:t>The document must detail out the hardware and the software to be tested and will describe the types of testing that will be used in the project. It is also will detail out all the risks and issues that may occur during testing and the name of the testers as well as the tests to be run by them also will be listed.</a:t>
            </a:r>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9539394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314325"/>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Test Plan</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906525"/>
            <a:ext cx="7704000" cy="2031325"/>
          </a:xfrm>
          <a:prstGeom prst="rect">
            <a:avLst/>
          </a:prstGeom>
          <a:noFill/>
        </p:spPr>
        <p:txBody>
          <a:bodyPr wrap="square" rtlCol="0">
            <a:spAutoFit/>
          </a:bodyPr>
          <a:lstStyle/>
          <a:p>
            <a:pPr>
              <a:spcBef>
                <a:spcPts val="0"/>
              </a:spcBef>
              <a:spcAft>
                <a:spcPts val="0"/>
              </a:spcAft>
            </a:pPr>
            <a:r>
              <a:rPr lang="en-US" sz="1800" b="1" dirty="0">
                <a:solidFill>
                  <a:srgbClr val="0E101A"/>
                </a:solidFill>
                <a:effectLst/>
                <a:latin typeface="Roboto" panose="02000000000000000000" pitchFamily="2" charset="0"/>
                <a:ea typeface="Roboto" panose="02000000000000000000" pitchFamily="2" charset="0"/>
              </a:rPr>
              <a:t>Define Test Objectives</a:t>
            </a:r>
            <a:endParaRPr lang="en-US" sz="1800" dirty="0">
              <a:solidFill>
                <a:srgbClr val="0E101A"/>
              </a:solidFill>
              <a:effectLst/>
              <a:latin typeface="Roboto" panose="02000000000000000000" pitchFamily="2" charset="0"/>
              <a:ea typeface="Roboto" panose="02000000000000000000" pitchFamily="2" charset="0"/>
            </a:endParaRP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The objective ensures that every action is relevant and contributes to the value of the product for customers. </a:t>
            </a:r>
          </a:p>
          <a:p>
            <a:pPr>
              <a:spcBef>
                <a:spcPts val="0"/>
              </a:spcBef>
              <a:spcAft>
                <a:spcPts val="0"/>
              </a:spcAft>
            </a:pPr>
            <a:endParaRPr lang="en-US" sz="1800" dirty="0">
              <a:solidFill>
                <a:srgbClr val="0E101A"/>
              </a:solidFill>
              <a:latin typeface="Roboto" panose="02000000000000000000" pitchFamily="2" charset="0"/>
              <a:ea typeface="Roboto" panose="02000000000000000000" pitchFamily="2" charset="0"/>
            </a:endParaRP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Test objectives may include testing known features, testing newly implemented features, performing exploratory tests and ensuring stability throughout the product lifecycle.</a:t>
            </a:r>
          </a:p>
        </p:txBody>
      </p:sp>
    </p:spTree>
    <p:extLst>
      <p:ext uri="{BB962C8B-B14F-4D97-AF65-F5344CB8AC3E}">
        <p14:creationId xmlns:p14="http://schemas.microsoft.com/office/powerpoint/2010/main" val="22845434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35090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Test Plan</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943101"/>
            <a:ext cx="7704000" cy="2862322"/>
          </a:xfrm>
          <a:prstGeom prst="rect">
            <a:avLst/>
          </a:prstGeom>
          <a:noFill/>
        </p:spPr>
        <p:txBody>
          <a:bodyPr wrap="square" rtlCol="0">
            <a:spAutoFit/>
          </a:bodyPr>
          <a:lstStyle/>
          <a:p>
            <a:pPr>
              <a:spcBef>
                <a:spcPts val="0"/>
              </a:spcBef>
              <a:spcAft>
                <a:spcPts val="0"/>
              </a:spcAft>
            </a:pPr>
            <a:r>
              <a:rPr lang="en-US" sz="1800" b="1" dirty="0">
                <a:solidFill>
                  <a:srgbClr val="0E101A"/>
                </a:solidFill>
                <a:effectLst/>
                <a:latin typeface="Roboto" panose="02000000000000000000" pitchFamily="2" charset="0"/>
                <a:ea typeface="Roboto" panose="02000000000000000000" pitchFamily="2" charset="0"/>
              </a:rPr>
              <a:t>Define Test Criteria</a:t>
            </a:r>
            <a:endParaRPr lang="en-US" sz="1800" dirty="0">
              <a:solidFill>
                <a:srgbClr val="0E101A"/>
              </a:solidFill>
              <a:effectLst/>
              <a:latin typeface="Roboto" panose="02000000000000000000" pitchFamily="2" charset="0"/>
              <a:ea typeface="Roboto" panose="02000000000000000000" pitchFamily="2" charset="0"/>
            </a:endParaRP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Test Criteria are the standards or rules that govern all aspects of a testing project. Suspension criteria and exit criteria are the two main test criteria.</a:t>
            </a:r>
          </a:p>
          <a:p>
            <a:pPr>
              <a:spcBef>
                <a:spcPts val="0"/>
              </a:spcBef>
              <a:spcAft>
                <a:spcPts val="0"/>
              </a:spcAft>
            </a:pPr>
            <a:endParaRPr lang="en-US" sz="1800" dirty="0">
              <a:solidFill>
                <a:srgbClr val="0E101A"/>
              </a:solidFill>
              <a:effectLst/>
              <a:latin typeface="Roboto" panose="02000000000000000000" pitchFamily="2" charset="0"/>
              <a:ea typeface="Roboto" panose="02000000000000000000" pitchFamily="2" charset="0"/>
            </a:endParaRP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Suspension criteria define the benchmarks for suspending all tests while the exit criteria define the benchmarks that signify the successful completion of a test phase or project </a:t>
            </a:r>
          </a:p>
          <a:p>
            <a:pPr>
              <a:spcBef>
                <a:spcPts val="0"/>
              </a:spcBef>
              <a:spcAft>
                <a:spcPts val="0"/>
              </a:spcAft>
            </a:pPr>
            <a:br>
              <a:rPr lang="en-US" sz="1800" dirty="0">
                <a:solidFill>
                  <a:srgbClr val="0E101A"/>
                </a:solidFill>
                <a:effectLst/>
                <a:latin typeface="Roboto" panose="02000000000000000000" pitchFamily="2" charset="0"/>
                <a:ea typeface="Roboto" panose="02000000000000000000" pitchFamily="2" charset="0"/>
              </a:rPr>
            </a:br>
            <a:endParaRPr lang="en-US" sz="1800" dirty="0">
              <a:solidFill>
                <a:srgbClr val="0E101A"/>
              </a:solidFill>
              <a:effectLst/>
              <a:latin typeface="Roboto" panose="02000000000000000000" pitchFamily="2" charset="0"/>
              <a:ea typeface="Roboto" panose="02000000000000000000" pitchFamily="2" charset="0"/>
            </a:endParaRP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 </a:t>
            </a:r>
          </a:p>
        </p:txBody>
      </p:sp>
    </p:spTree>
    <p:extLst>
      <p:ext uri="{BB962C8B-B14F-4D97-AF65-F5344CB8AC3E}">
        <p14:creationId xmlns:p14="http://schemas.microsoft.com/office/powerpoint/2010/main" val="1268824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35090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Test Plan</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943101"/>
            <a:ext cx="7704000" cy="2585323"/>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Resource Planning</a:t>
            </a:r>
          </a:p>
          <a:p>
            <a:r>
              <a:rPr lang="en-US" sz="1800" dirty="0">
                <a:latin typeface="Roboto" panose="02000000000000000000" pitchFamily="2" charset="0"/>
                <a:ea typeface="Roboto" panose="02000000000000000000" pitchFamily="2" charset="0"/>
              </a:rPr>
              <a:t>This phase creates a detailed breakdown of all resources needed to complete the project. Human effort, equipment and </a:t>
            </a:r>
            <a:r>
              <a:rPr lang="en-US" sz="1800" i="0" dirty="0">
                <a:solidFill>
                  <a:srgbClr val="333333"/>
                </a:solidFill>
                <a:effectLst/>
                <a:latin typeface="Roboto" panose="02000000000000000000" pitchFamily="2" charset="0"/>
                <a:ea typeface="Roboto" panose="02000000000000000000" pitchFamily="2" charset="0"/>
              </a:rPr>
              <a:t>all infrastructure required for accurate and comprehensive testing.</a:t>
            </a:r>
            <a:endParaRPr lang="en-US" sz="1800" dirty="0">
              <a:latin typeface="Roboto" panose="02000000000000000000" pitchFamily="2" charset="0"/>
              <a:ea typeface="Roboto" panose="02000000000000000000" pitchFamily="2" charset="0"/>
            </a:endParaRP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This section of the test plan determines the number of resources including the number of testers and equipment required for the project. This also assists test managers in developing an accurate project schedule and estimation.</a:t>
            </a:r>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673163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00064C-26F3-CD7C-DD97-5BC08B3FAA7E}"/>
              </a:ext>
            </a:extLst>
          </p:cNvPr>
          <p:cNvSpPr>
            <a:spLocks noGrp="1"/>
          </p:cNvSpPr>
          <p:nvPr>
            <p:ph type="title"/>
          </p:nvPr>
        </p:nvSpPr>
        <p:spPr>
          <a:xfrm>
            <a:off x="791307" y="572157"/>
            <a:ext cx="7704000" cy="592200"/>
          </a:xfrm>
        </p:spPr>
        <p:txBody>
          <a:bodyPr/>
          <a:lstStyle/>
          <a:p>
            <a:r>
              <a:rPr lang="en-US" sz="2800" dirty="0">
                <a:solidFill>
                  <a:schemeClr val="bg1"/>
                </a:solidFill>
                <a:latin typeface="MS Reference Sans Serif" panose="020B0604030504040204" pitchFamily="34" charset="0"/>
              </a:rPr>
              <a:t>Role of Quality Assurance in Software Development</a:t>
            </a:r>
            <a:endParaRPr lang="en-MY" sz="2800" dirty="0">
              <a:solidFill>
                <a:schemeClr val="bg1"/>
              </a:solidFill>
              <a:latin typeface="MS Reference Sans Serif" panose="020B0604030504040204" pitchFamily="34" charset="0"/>
            </a:endParaRPr>
          </a:p>
        </p:txBody>
      </p:sp>
      <p:sp>
        <p:nvSpPr>
          <p:cNvPr id="4" name="Title 2">
            <a:extLst>
              <a:ext uri="{FF2B5EF4-FFF2-40B4-BE49-F238E27FC236}">
                <a16:creationId xmlns:a16="http://schemas.microsoft.com/office/drawing/2014/main" id="{1F750F6C-1C78-6206-8BF5-BBDF7DC2D6B1}"/>
              </a:ext>
            </a:extLst>
          </p:cNvPr>
          <p:cNvSpPr txBox="1">
            <a:spLocks/>
          </p:cNvSpPr>
          <p:nvPr/>
        </p:nvSpPr>
        <p:spPr>
          <a:xfrm>
            <a:off x="791306" y="1808100"/>
            <a:ext cx="7703999" cy="26191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Orbitron"/>
                <a:ea typeface="Orbitron"/>
                <a:cs typeface="Orbitron"/>
                <a:sym typeface="Orbitron"/>
              </a:defRPr>
            </a:lvl1pPr>
            <a:lvl2pPr marR="0" lvl="1"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2pPr>
            <a:lvl3pPr marR="0" lvl="2"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3pPr>
            <a:lvl4pPr marR="0" lvl="3"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4pPr>
            <a:lvl5pPr marR="0" lvl="4"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5pPr>
            <a:lvl6pPr marR="0" lvl="5"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6pPr>
            <a:lvl7pPr marR="0" lvl="6"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7pPr>
            <a:lvl8pPr marR="0" lvl="7"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8pPr>
            <a:lvl9pPr marR="0" lvl="8"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9pPr>
          </a:lstStyle>
          <a:p>
            <a:pPr marL="152400" indent="0">
              <a:buNone/>
            </a:pPr>
            <a:r>
              <a:rPr lang="en-US" sz="1800" b="0" dirty="0">
                <a:latin typeface="Roboto" panose="02000000000000000000" pitchFamily="2" charset="0"/>
                <a:ea typeface="Roboto" panose="02000000000000000000" pitchFamily="2" charset="0"/>
              </a:rPr>
              <a:t>Quality Assurance is simply a method of ensuring software quality. It is a set of activities that ensures processes, procedures and standards are appropriate for the project and are properly implemented.</a:t>
            </a:r>
          </a:p>
          <a:p>
            <a:pPr marL="152400" indent="0">
              <a:buNone/>
            </a:pPr>
            <a:endParaRPr lang="en-US" sz="1800" b="0" dirty="0">
              <a:latin typeface="Roboto" panose="02000000000000000000" pitchFamily="2" charset="0"/>
              <a:ea typeface="Roboto" panose="02000000000000000000" pitchFamily="2" charset="0"/>
            </a:endParaRPr>
          </a:p>
          <a:p>
            <a:pPr marL="152400" indent="0">
              <a:buNone/>
            </a:pPr>
            <a:r>
              <a:rPr lang="en-US" sz="1800" b="0" i="0" dirty="0">
                <a:solidFill>
                  <a:srgbClr val="333333"/>
                </a:solidFill>
                <a:effectLst/>
                <a:latin typeface="Roboto" panose="02000000000000000000" pitchFamily="2" charset="0"/>
                <a:ea typeface="Roboto" panose="02000000000000000000" pitchFamily="2" charset="0"/>
              </a:rPr>
              <a:t>Quality Assurance assists the software development team in identifying problems early on through rigorous testing and ensuring a quality of the product to the end user.</a:t>
            </a:r>
            <a:endParaRPr lang="en-MY" sz="1800" b="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424914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35090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Test Plan</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943101"/>
            <a:ext cx="7704000" cy="2308324"/>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Plan Test Environment</a:t>
            </a:r>
          </a:p>
          <a:p>
            <a:r>
              <a:rPr lang="en-US" sz="1800" dirty="0">
                <a:latin typeface="Roboto" panose="02000000000000000000" pitchFamily="2" charset="0"/>
                <a:ea typeface="Roboto" panose="02000000000000000000" pitchFamily="2" charset="0"/>
              </a:rPr>
              <a:t>The test environment refers to the software and hardware setup on which Quality Assurance run its tests. Test environments should ideally be real devices, allowing testers to observe software behavior under real-world conditions. </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Nothing beats real devices, installed with real browsers and operating systems, as test environments, whether for manual or automation testing.</a:t>
            </a:r>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529323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35090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Test Plan</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943101"/>
            <a:ext cx="7704000" cy="2585323"/>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Schedule &amp; Estimation</a:t>
            </a:r>
          </a:p>
          <a:p>
            <a:r>
              <a:rPr lang="en-US" sz="1800" dirty="0">
                <a:latin typeface="Roboto" panose="02000000000000000000" pitchFamily="2" charset="0"/>
                <a:ea typeface="Roboto" panose="02000000000000000000" pitchFamily="2" charset="0"/>
              </a:rPr>
              <a:t>Break down the project into smaller tasks and allocate the time and effort required for each. Create a schedule to complete these tasks in the time given with the suitable amount of effort.</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Creating the schedule, on the other hand, necessitates input from multiple perspectives, including employee availability, number of working days, project deadlines, daily resource availability, and risks associated with the project, which were previously assessed.</a:t>
            </a:r>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2110599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35090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Test Plan</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943101"/>
            <a:ext cx="7704000" cy="3416320"/>
          </a:xfrm>
          <a:prstGeom prst="rect">
            <a:avLst/>
          </a:prstGeom>
          <a:noFill/>
        </p:spPr>
        <p:txBody>
          <a:bodyPr wrap="square" rtlCol="0">
            <a:spAutoFit/>
          </a:bodyPr>
          <a:lstStyle/>
          <a:p>
            <a:pPr>
              <a:spcBef>
                <a:spcPts val="0"/>
              </a:spcBef>
              <a:spcAft>
                <a:spcPts val="0"/>
              </a:spcAft>
            </a:pPr>
            <a:r>
              <a:rPr lang="en-US" sz="1800" b="1" dirty="0">
                <a:solidFill>
                  <a:srgbClr val="0E101A"/>
                </a:solidFill>
                <a:effectLst/>
                <a:latin typeface="Roboto" panose="02000000000000000000" pitchFamily="2" charset="0"/>
                <a:ea typeface="Roboto" panose="02000000000000000000" pitchFamily="2" charset="0"/>
              </a:rPr>
              <a:t>Determine Test Deliverables</a:t>
            </a: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Test Deliverables are a list of documents, tools, and other equipment that must be created, provided, and maintained to support testing activities in a project. A different set of deliverables is required before, during, and after testing.</a:t>
            </a:r>
          </a:p>
          <a:p>
            <a:pPr>
              <a:spcBef>
                <a:spcPts val="0"/>
              </a:spcBef>
              <a:spcAft>
                <a:spcPts val="0"/>
              </a:spcAft>
            </a:pPr>
            <a:endParaRPr lang="en-US" sz="1800" dirty="0">
              <a:solidFill>
                <a:srgbClr val="0E101A"/>
              </a:solidFill>
              <a:effectLst/>
              <a:latin typeface="Roboto" panose="02000000000000000000" pitchFamily="2" charset="0"/>
              <a:ea typeface="Roboto" panose="02000000000000000000" pitchFamily="2" charset="0"/>
            </a:endParaRP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Examples of deliverables required before testing are documentation on the test plan and the test design, while the example of deliverables required during testing are documentation on the test scripts, simulators or emulators, test data, traceability matrix, error logs and execution logs. Examples of deliverables required after testing are documentation on the test results, defect reports and release notes.</a:t>
            </a:r>
          </a:p>
        </p:txBody>
      </p:sp>
    </p:spTree>
    <p:extLst>
      <p:ext uri="{BB962C8B-B14F-4D97-AF65-F5344CB8AC3E}">
        <p14:creationId xmlns:p14="http://schemas.microsoft.com/office/powerpoint/2010/main" val="26576985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35090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Software Testing Life Cycle (STLC)</a:t>
            </a:r>
          </a:p>
        </p:txBody>
      </p:sp>
      <p:sp>
        <p:nvSpPr>
          <p:cNvPr id="2" name="TextBox 1">
            <a:extLst>
              <a:ext uri="{FF2B5EF4-FFF2-40B4-BE49-F238E27FC236}">
                <a16:creationId xmlns:a16="http://schemas.microsoft.com/office/drawing/2014/main" id="{68F2116E-A627-A15C-1E78-76BBB2E83439}"/>
              </a:ext>
            </a:extLst>
          </p:cNvPr>
          <p:cNvSpPr txBox="1"/>
          <p:nvPr/>
        </p:nvSpPr>
        <p:spPr>
          <a:xfrm>
            <a:off x="720000" y="1266738"/>
            <a:ext cx="7704000" cy="2585323"/>
          </a:xfrm>
          <a:prstGeom prst="rect">
            <a:avLst/>
          </a:prstGeom>
          <a:noFill/>
        </p:spPr>
        <p:txBody>
          <a:bodyPr wrap="square" rtlCol="0">
            <a:spAutoFit/>
          </a:bodyPr>
          <a:lstStyle/>
          <a:p>
            <a:pPr algn="ctr"/>
            <a:r>
              <a:rPr lang="en-US" sz="1800" dirty="0">
                <a:latin typeface="Roboto" panose="02000000000000000000" pitchFamily="2" charset="0"/>
                <a:ea typeface="Roboto" panose="02000000000000000000" pitchFamily="2" charset="0"/>
              </a:rPr>
              <a:t>Software Testing Life Cycle (STLC) is a process for testing software and ensuring that quality standards are met. The tests are carried out in a systematic manner over several phases. During product development, phases of the STLC may be repeated until the product is deemed ready for release.</a:t>
            </a:r>
          </a:p>
          <a:p>
            <a:pPr algn="ctr"/>
            <a:endParaRPr lang="en-US" sz="1800" dirty="0">
              <a:latin typeface="Roboto" panose="02000000000000000000" pitchFamily="2" charset="0"/>
              <a:ea typeface="Roboto" panose="02000000000000000000" pitchFamily="2" charset="0"/>
            </a:endParaRPr>
          </a:p>
          <a:p>
            <a:pPr algn="ctr"/>
            <a:r>
              <a:rPr lang="en-US" sz="1800" dirty="0">
                <a:latin typeface="Roboto" panose="02000000000000000000" pitchFamily="2" charset="0"/>
                <a:ea typeface="Roboto" panose="02000000000000000000" pitchFamily="2" charset="0"/>
              </a:rPr>
              <a:t>STLC consist of 6 phases which are Requirement Analysis, Test Planning, Test Case Development, Test Environment Setup, Test Executions and Test Closure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3697C-2CB9-D22B-7F14-32AF573D278B}"/>
              </a:ext>
            </a:extLst>
          </p:cNvPr>
          <p:cNvSpPr>
            <a:spLocks noGrp="1"/>
          </p:cNvSpPr>
          <p:nvPr>
            <p:ph type="title"/>
          </p:nvPr>
        </p:nvSpPr>
        <p:spPr>
          <a:xfrm>
            <a:off x="720000" y="412450"/>
            <a:ext cx="7704000" cy="592200"/>
          </a:xfrm>
        </p:spPr>
        <p:txBody>
          <a:bodyPr/>
          <a:lstStyle/>
          <a:p>
            <a:r>
              <a:rPr lang="en-US" sz="2800" dirty="0">
                <a:latin typeface="MS Reference Sans Serif" panose="020B0604030504040204" pitchFamily="34" charset="0"/>
              </a:rPr>
              <a:t>Software Testing Life Cycle (STLC)</a:t>
            </a:r>
            <a:endParaRPr lang="en-MY" sz="2800" b="0" dirty="0"/>
          </a:p>
        </p:txBody>
      </p:sp>
      <p:sp>
        <p:nvSpPr>
          <p:cNvPr id="3" name="Rectangle: Rounded Corners 2">
            <a:extLst>
              <a:ext uri="{FF2B5EF4-FFF2-40B4-BE49-F238E27FC236}">
                <a16:creationId xmlns:a16="http://schemas.microsoft.com/office/drawing/2014/main" id="{3356EB11-E4E6-7F0B-33B5-27ABF10B1AA5}"/>
              </a:ext>
            </a:extLst>
          </p:cNvPr>
          <p:cNvSpPr/>
          <p:nvPr/>
        </p:nvSpPr>
        <p:spPr>
          <a:xfrm>
            <a:off x="1401752" y="1378167"/>
            <a:ext cx="1591812" cy="746693"/>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Requirement Analysis</a:t>
            </a:r>
            <a:endParaRPr lang="en-MY" sz="1600" dirty="0"/>
          </a:p>
        </p:txBody>
      </p:sp>
      <p:sp>
        <p:nvSpPr>
          <p:cNvPr id="4" name="Rectangle: Rounded Corners 3">
            <a:extLst>
              <a:ext uri="{FF2B5EF4-FFF2-40B4-BE49-F238E27FC236}">
                <a16:creationId xmlns:a16="http://schemas.microsoft.com/office/drawing/2014/main" id="{4BC10C61-FF7B-088A-30EE-50509A04C38A}"/>
              </a:ext>
            </a:extLst>
          </p:cNvPr>
          <p:cNvSpPr/>
          <p:nvPr/>
        </p:nvSpPr>
        <p:spPr>
          <a:xfrm>
            <a:off x="3791220" y="1378167"/>
            <a:ext cx="1698719" cy="746693"/>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Test Planning</a:t>
            </a:r>
            <a:endParaRPr lang="en-MY" sz="1600" dirty="0"/>
          </a:p>
        </p:txBody>
      </p:sp>
      <p:sp>
        <p:nvSpPr>
          <p:cNvPr id="5" name="Rectangle: Rounded Corners 4">
            <a:extLst>
              <a:ext uri="{FF2B5EF4-FFF2-40B4-BE49-F238E27FC236}">
                <a16:creationId xmlns:a16="http://schemas.microsoft.com/office/drawing/2014/main" id="{EBFFF8B5-A4A2-2E2E-13A4-D942CF1303EA}"/>
              </a:ext>
            </a:extLst>
          </p:cNvPr>
          <p:cNvSpPr/>
          <p:nvPr/>
        </p:nvSpPr>
        <p:spPr>
          <a:xfrm>
            <a:off x="6185928" y="1378167"/>
            <a:ext cx="1539376" cy="750852"/>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Test Case Development</a:t>
            </a:r>
            <a:endParaRPr lang="en-MY" sz="1600" dirty="0"/>
          </a:p>
        </p:txBody>
      </p:sp>
      <p:sp>
        <p:nvSpPr>
          <p:cNvPr id="6" name="Rectangle: Rounded Corners 5">
            <a:extLst>
              <a:ext uri="{FF2B5EF4-FFF2-40B4-BE49-F238E27FC236}">
                <a16:creationId xmlns:a16="http://schemas.microsoft.com/office/drawing/2014/main" id="{91B477D2-8217-34B4-409A-859186C6F732}"/>
              </a:ext>
            </a:extLst>
          </p:cNvPr>
          <p:cNvSpPr/>
          <p:nvPr/>
        </p:nvSpPr>
        <p:spPr>
          <a:xfrm>
            <a:off x="3890280" y="2818602"/>
            <a:ext cx="1591812" cy="750852"/>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Test Executions</a:t>
            </a:r>
            <a:endParaRPr lang="en-MY" sz="1600" dirty="0"/>
          </a:p>
        </p:txBody>
      </p:sp>
      <p:sp>
        <p:nvSpPr>
          <p:cNvPr id="7" name="Rectangle: Rounded Corners 6">
            <a:extLst>
              <a:ext uri="{FF2B5EF4-FFF2-40B4-BE49-F238E27FC236}">
                <a16:creationId xmlns:a16="http://schemas.microsoft.com/office/drawing/2014/main" id="{96F43884-FC66-5073-18CC-3732960316DA}"/>
              </a:ext>
            </a:extLst>
          </p:cNvPr>
          <p:cNvSpPr/>
          <p:nvPr/>
        </p:nvSpPr>
        <p:spPr>
          <a:xfrm>
            <a:off x="6185928" y="2822019"/>
            <a:ext cx="1539376" cy="746694"/>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Test Environment Setup</a:t>
            </a:r>
            <a:endParaRPr lang="en-MY" sz="1600" dirty="0"/>
          </a:p>
        </p:txBody>
      </p:sp>
      <p:cxnSp>
        <p:nvCxnSpPr>
          <p:cNvPr id="8" name="Straight Arrow Connector 7">
            <a:extLst>
              <a:ext uri="{FF2B5EF4-FFF2-40B4-BE49-F238E27FC236}">
                <a16:creationId xmlns:a16="http://schemas.microsoft.com/office/drawing/2014/main" id="{9ED762E6-264B-F4E6-540E-5BAB10AD377F}"/>
              </a:ext>
            </a:extLst>
          </p:cNvPr>
          <p:cNvCxnSpPr>
            <a:cxnSpLocks/>
            <a:stCxn id="3" idx="3"/>
            <a:endCxn id="4" idx="1"/>
          </p:cNvCxnSpPr>
          <p:nvPr/>
        </p:nvCxnSpPr>
        <p:spPr>
          <a:xfrm>
            <a:off x="2993564" y="1751514"/>
            <a:ext cx="7976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82E19FF5-C597-A903-06C0-62139A443BF9}"/>
              </a:ext>
            </a:extLst>
          </p:cNvPr>
          <p:cNvCxnSpPr>
            <a:cxnSpLocks/>
            <a:stCxn id="4" idx="3"/>
            <a:endCxn id="5" idx="1"/>
          </p:cNvCxnSpPr>
          <p:nvPr/>
        </p:nvCxnSpPr>
        <p:spPr>
          <a:xfrm>
            <a:off x="5489939" y="1751514"/>
            <a:ext cx="695989" cy="2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3F4D4A97-6967-EF52-177D-F2F73B6ABB79}"/>
              </a:ext>
            </a:extLst>
          </p:cNvPr>
          <p:cNvCxnSpPr>
            <a:cxnSpLocks/>
            <a:stCxn id="7" idx="1"/>
            <a:endCxn id="6" idx="3"/>
          </p:cNvCxnSpPr>
          <p:nvPr/>
        </p:nvCxnSpPr>
        <p:spPr>
          <a:xfrm flipH="1" flipV="1">
            <a:off x="5482092" y="3194028"/>
            <a:ext cx="703836" cy="13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24B9AC2-F75B-7A30-C7A0-410B029FFD84}"/>
              </a:ext>
            </a:extLst>
          </p:cNvPr>
          <p:cNvCxnSpPr>
            <a:cxnSpLocks/>
            <a:stCxn id="5" idx="2"/>
            <a:endCxn id="7" idx="0"/>
          </p:cNvCxnSpPr>
          <p:nvPr/>
        </p:nvCxnSpPr>
        <p:spPr>
          <a:xfrm>
            <a:off x="6955616" y="2129019"/>
            <a:ext cx="0" cy="693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0132E84D-A12F-750F-F0AE-971834BD3C6B}"/>
              </a:ext>
            </a:extLst>
          </p:cNvPr>
          <p:cNvSpPr/>
          <p:nvPr/>
        </p:nvSpPr>
        <p:spPr>
          <a:xfrm>
            <a:off x="1401752" y="2817861"/>
            <a:ext cx="1686372" cy="750852"/>
          </a:xfrm>
          <a:prstGeom prst="roundRect">
            <a:avLst/>
          </a:prstGeom>
          <a:solidFill>
            <a:schemeClr val="tx1">
              <a:lumMod val="90000"/>
            </a:schemeClr>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a:t>Test Closure</a:t>
            </a:r>
            <a:endParaRPr lang="en-MY" sz="1600" dirty="0"/>
          </a:p>
        </p:txBody>
      </p:sp>
      <p:cxnSp>
        <p:nvCxnSpPr>
          <p:cNvPr id="14" name="Straight Arrow Connector 13">
            <a:extLst>
              <a:ext uri="{FF2B5EF4-FFF2-40B4-BE49-F238E27FC236}">
                <a16:creationId xmlns:a16="http://schemas.microsoft.com/office/drawing/2014/main" id="{366C035B-A662-5E04-8CE0-70B1B48B6A21}"/>
              </a:ext>
            </a:extLst>
          </p:cNvPr>
          <p:cNvCxnSpPr>
            <a:cxnSpLocks/>
            <a:stCxn id="6" idx="1"/>
            <a:endCxn id="13" idx="3"/>
          </p:cNvCxnSpPr>
          <p:nvPr/>
        </p:nvCxnSpPr>
        <p:spPr>
          <a:xfrm flipH="1" flipV="1">
            <a:off x="3088124" y="3193287"/>
            <a:ext cx="802156" cy="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9346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21098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Software Testing Life Cycle (STLC)</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803180"/>
            <a:ext cx="7704000" cy="3970318"/>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Requirement Analysis</a:t>
            </a:r>
          </a:p>
          <a:p>
            <a:r>
              <a:rPr lang="en-US" sz="1800" dirty="0">
                <a:latin typeface="Roboto" panose="02000000000000000000" pitchFamily="2" charset="0"/>
                <a:ea typeface="Roboto" panose="02000000000000000000" pitchFamily="2" charset="0"/>
              </a:rPr>
              <a:t>During this phase, the quality assurance team needs to understand the requirements, such as what will be tested. If anything is missing or unclear, the quality assurance team meets with stakeholders to better understand the requirement's details.</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Examples of activities in requirement analysis are identifying customer needs and types of tests to be performed, gathering details of the requirements from the customer about the applications, preparing a requirement traceability matrix, identifying test environment details and automation feasibility analysis if it is required. </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Examples of deliverables of requirement analysis are requirement traceability matrix and automation feasibility report if it is required.</a:t>
            </a:r>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619314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22898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Software Testing Life Cycle (STLC)</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821181"/>
            <a:ext cx="7704000" cy="3693319"/>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Test Planning</a:t>
            </a:r>
          </a:p>
          <a:p>
            <a:r>
              <a:rPr lang="en-US" sz="1800" dirty="0">
                <a:latin typeface="Roboto" panose="02000000000000000000" pitchFamily="2" charset="0"/>
                <a:ea typeface="Roboto" panose="02000000000000000000" pitchFamily="2" charset="0"/>
              </a:rPr>
              <a:t>The test strategy is outlined in a test plan document during this phase. This strategy outlines the tools required, the testing steps, and the roles and responsibilities. A risk and cost analysis, as well as an estimated testing timeline, are all part of developing this strategy.</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Examples of test planning activities are preparation of test plan documents for different types of testing, selection of the test tools, test effort estimation, resource planning and deciding roles and responsibilities and training requirements.</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Examples of test planning deliverables are test plan document and effort estimation document.</a:t>
            </a:r>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277028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20612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Software Testing Life Cycle (STLC)</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798321"/>
            <a:ext cx="7704000" cy="3693319"/>
          </a:xfrm>
          <a:prstGeom prst="rect">
            <a:avLst/>
          </a:prstGeom>
          <a:noFill/>
        </p:spPr>
        <p:txBody>
          <a:bodyPr wrap="square" rtlCol="0">
            <a:spAutoFit/>
          </a:bodyPr>
          <a:lstStyle/>
          <a:p>
            <a:r>
              <a:rPr lang="en-US" sz="1800" b="1" dirty="0">
                <a:solidFill>
                  <a:schemeClr val="bg1"/>
                </a:solidFill>
                <a:latin typeface="Roboto" panose="02000000000000000000" pitchFamily="2" charset="0"/>
                <a:ea typeface="Roboto" panose="02000000000000000000" pitchFamily="2" charset="0"/>
              </a:rPr>
              <a:t>Test Case Development</a:t>
            </a:r>
          </a:p>
          <a:p>
            <a:r>
              <a:rPr lang="en-US" sz="1800" dirty="0">
                <a:solidFill>
                  <a:schemeClr val="bg1"/>
                </a:solidFill>
                <a:latin typeface="Roboto" panose="02000000000000000000" pitchFamily="2" charset="0"/>
                <a:ea typeface="Roboto" panose="02000000000000000000" pitchFamily="2" charset="0"/>
              </a:rPr>
              <a:t>The test Case Development Phase involves the creation, verification and rework of test cases and test scripts after the test plan is ready. Initially, the test data is identified then created and reviewed and then reworked based on the preconditions. Then the QA team starts the development process of test cases for individual units.</a:t>
            </a:r>
          </a:p>
          <a:p>
            <a:endParaRPr lang="en-US" sz="1800" dirty="0">
              <a:solidFill>
                <a:schemeClr val="bg1"/>
              </a:solidFill>
              <a:latin typeface="Roboto" panose="02000000000000000000" pitchFamily="2" charset="0"/>
              <a:ea typeface="Roboto" panose="02000000000000000000" pitchFamily="2" charset="0"/>
            </a:endParaRPr>
          </a:p>
          <a:p>
            <a:r>
              <a:rPr lang="en-US" sz="1800" dirty="0">
                <a:solidFill>
                  <a:schemeClr val="bg1"/>
                </a:solidFill>
                <a:latin typeface="Roboto" panose="02000000000000000000" pitchFamily="2" charset="0"/>
                <a:ea typeface="Roboto" panose="02000000000000000000" pitchFamily="2" charset="0"/>
              </a:rPr>
              <a:t>Examples of activities in the test case development phase are the creation of test cases and automation scripts if it is applicable, review test cases and scripts and create test data.</a:t>
            </a:r>
          </a:p>
          <a:p>
            <a:endParaRPr lang="en-US" sz="1800" dirty="0">
              <a:solidFill>
                <a:schemeClr val="bg1"/>
              </a:solidFill>
              <a:latin typeface="Roboto" panose="02000000000000000000" pitchFamily="2" charset="0"/>
              <a:ea typeface="Roboto" panose="02000000000000000000" pitchFamily="2" charset="0"/>
            </a:endParaRPr>
          </a:p>
          <a:p>
            <a:r>
              <a:rPr lang="en-US" sz="1800" dirty="0">
                <a:solidFill>
                  <a:schemeClr val="bg1"/>
                </a:solidFill>
                <a:latin typeface="Roboto" panose="02000000000000000000" pitchFamily="2" charset="0"/>
                <a:ea typeface="Roboto" panose="02000000000000000000" pitchFamily="2" charset="0"/>
              </a:rPr>
              <a:t>Examples of deliverables in test case development phase are test cases or test scripts and test data. </a:t>
            </a:r>
          </a:p>
        </p:txBody>
      </p:sp>
    </p:spTree>
    <p:extLst>
      <p:ext uri="{BB962C8B-B14F-4D97-AF65-F5344CB8AC3E}">
        <p14:creationId xmlns:p14="http://schemas.microsoft.com/office/powerpoint/2010/main" val="8860851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23660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Software Testing Life Cycle (STLC)</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828801"/>
            <a:ext cx="7704000" cy="4247317"/>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Test Environment Setup</a:t>
            </a:r>
          </a:p>
          <a:p>
            <a:r>
              <a:rPr lang="en-US" sz="1800" dirty="0">
                <a:latin typeface="Roboto" panose="02000000000000000000" pitchFamily="2" charset="0"/>
                <a:ea typeface="Roboto" panose="02000000000000000000" pitchFamily="2" charset="0"/>
              </a:rPr>
              <a:t>Testing environments are configured and deployed during this phase. This phase may include the use of various testing tools, such as Selenium or </a:t>
            </a:r>
            <a:r>
              <a:rPr lang="en-US" sz="1800" dirty="0" err="1">
                <a:latin typeface="Roboto" panose="02000000000000000000" pitchFamily="2" charset="0"/>
                <a:ea typeface="Roboto" panose="02000000000000000000" pitchFamily="2" charset="0"/>
              </a:rPr>
              <a:t>Katalon</a:t>
            </a:r>
            <a:r>
              <a:rPr lang="en-US" sz="1800" dirty="0">
                <a:latin typeface="Roboto" panose="02000000000000000000" pitchFamily="2" charset="0"/>
                <a:ea typeface="Roboto" panose="02000000000000000000" pitchFamily="2" charset="0"/>
              </a:rPr>
              <a:t> Studio. After environments have been deployed, smoke tests are run to ensure that they are functioning as expected with all intended functionality.</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An example of test environment setup activities are testers must keep the test environment ready by understanding the required architecture, environment setup, and preparing a hardware and software requirement list, setup test environment and test data and running a smoke test on the build.</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Examples of test environment setup deliverables are the test environment are ready with the prepared test data and smoke test results.</a:t>
            </a:r>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1348287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27470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Software Testing Life Cycle (STLC)</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839390"/>
            <a:ext cx="7704000" cy="3416320"/>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Test Executions</a:t>
            </a: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Features are tested in the deployed environment using the established test cases during this phase. Expected and actual test results are compared, and data is gathered to be reported back to development teams.</a:t>
            </a:r>
          </a:p>
          <a:p>
            <a:pPr>
              <a:spcBef>
                <a:spcPts val="0"/>
              </a:spcBef>
              <a:spcAft>
                <a:spcPts val="0"/>
              </a:spcAft>
            </a:pPr>
            <a:endParaRPr lang="en-US" sz="1800" dirty="0">
              <a:solidFill>
                <a:srgbClr val="0E101A"/>
              </a:solidFill>
              <a:effectLst/>
              <a:latin typeface="Roboto" panose="02000000000000000000" pitchFamily="2" charset="0"/>
              <a:ea typeface="Roboto" panose="02000000000000000000" pitchFamily="2" charset="0"/>
            </a:endParaRP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Examples of activities in the test execution phase are executing test cases according to plan, generating a test report and logging defects for failed cases and tracking the defects to complete the test.</a:t>
            </a:r>
          </a:p>
          <a:p>
            <a:pPr>
              <a:spcBef>
                <a:spcPts val="0"/>
              </a:spcBef>
              <a:spcAft>
                <a:spcPts val="0"/>
              </a:spcAft>
            </a:pPr>
            <a:endParaRPr lang="en-US" sz="1800" dirty="0">
              <a:solidFill>
                <a:srgbClr val="0E101A"/>
              </a:solidFill>
              <a:effectLst/>
              <a:latin typeface="Roboto" panose="02000000000000000000" pitchFamily="2" charset="0"/>
              <a:ea typeface="Roboto" panose="02000000000000000000" pitchFamily="2" charset="0"/>
            </a:endParaRPr>
          </a:p>
          <a:p>
            <a:pPr>
              <a:spcBef>
                <a:spcPts val="0"/>
              </a:spcBef>
              <a:spcAft>
                <a:spcPts val="0"/>
              </a:spcAft>
            </a:pPr>
            <a:r>
              <a:rPr lang="en-US" sz="1800" dirty="0">
                <a:solidFill>
                  <a:srgbClr val="0E101A"/>
                </a:solidFill>
                <a:effectLst/>
                <a:latin typeface="Roboto" panose="02000000000000000000" pitchFamily="2" charset="0"/>
                <a:ea typeface="Roboto" panose="02000000000000000000" pitchFamily="2" charset="0"/>
              </a:rPr>
              <a:t>Examples of deliverables in the test execution phase are test cases updated with a pass or fail results and defect reports.</a:t>
            </a:r>
          </a:p>
        </p:txBody>
      </p:sp>
    </p:spTree>
    <p:extLst>
      <p:ext uri="{BB962C8B-B14F-4D97-AF65-F5344CB8AC3E}">
        <p14:creationId xmlns:p14="http://schemas.microsoft.com/office/powerpoint/2010/main" val="2233519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31"/>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MS Reference Sans Serif" panose="020B0604030504040204" pitchFamily="34" charset="0"/>
              </a:rPr>
              <a:t>Quality Assurance assist to improve Software Testing</a:t>
            </a:r>
            <a:endParaRPr sz="2800" dirty="0">
              <a:latin typeface="MS Reference Sans Serif" panose="020B0604030504040204" pitchFamily="34" charset="0"/>
            </a:endParaRPr>
          </a:p>
        </p:txBody>
      </p:sp>
      <p:sp>
        <p:nvSpPr>
          <p:cNvPr id="2" name="Google Shape;840;p31">
            <a:extLst>
              <a:ext uri="{FF2B5EF4-FFF2-40B4-BE49-F238E27FC236}">
                <a16:creationId xmlns:a16="http://schemas.microsoft.com/office/drawing/2014/main" id="{40FB2537-F72C-C9E5-4FCD-67ACA97BFBF2}"/>
              </a:ext>
            </a:extLst>
          </p:cNvPr>
          <p:cNvSpPr txBox="1">
            <a:spLocks/>
          </p:cNvSpPr>
          <p:nvPr/>
        </p:nvSpPr>
        <p:spPr>
          <a:xfrm>
            <a:off x="720000" y="1605122"/>
            <a:ext cx="7704000" cy="19838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Orbitron"/>
                <a:ea typeface="Orbitron"/>
                <a:cs typeface="Orbitron"/>
                <a:sym typeface="Orbitron"/>
              </a:defRPr>
            </a:lvl1pPr>
            <a:lvl2pPr marR="0" lvl="1"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2pPr>
            <a:lvl3pPr marR="0" lvl="2"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3pPr>
            <a:lvl4pPr marR="0" lvl="3"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4pPr>
            <a:lvl5pPr marR="0" lvl="4"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5pPr>
            <a:lvl6pPr marR="0" lvl="5"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6pPr>
            <a:lvl7pPr marR="0" lvl="6"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7pPr>
            <a:lvl8pPr marR="0" lvl="7"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8pPr>
            <a:lvl9pPr marR="0" lvl="8"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9pPr>
          </a:lstStyle>
          <a:p>
            <a:r>
              <a:rPr lang="en-US" sz="1800" b="0" dirty="0">
                <a:latin typeface="Roboto" panose="02000000000000000000" pitchFamily="2" charset="0"/>
                <a:ea typeface="Roboto" panose="02000000000000000000" pitchFamily="2" charset="0"/>
              </a:rPr>
              <a:t>Quality Assurance in Software Testing is a people who are responsible for detecting issues and preventing failures. The goal is to provide the highest quality of software product to their customer and to create a software product that is compatible with the requirements and expectations.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5" name="Google Shape;895;p36"/>
          <p:cNvSpPr txBox="1">
            <a:spLocks noGrp="1"/>
          </p:cNvSpPr>
          <p:nvPr>
            <p:ph type="title"/>
          </p:nvPr>
        </p:nvSpPr>
        <p:spPr>
          <a:xfrm>
            <a:off x="720000" y="259461"/>
            <a:ext cx="7704000" cy="59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MS Reference Sans Serif" panose="020B0604030504040204" pitchFamily="34" charset="0"/>
              </a:rPr>
              <a:t>Software Testing Life Cycle (STLC)</a:t>
            </a:r>
          </a:p>
        </p:txBody>
      </p:sp>
      <p:sp>
        <p:nvSpPr>
          <p:cNvPr id="2" name="TextBox 1">
            <a:extLst>
              <a:ext uri="{FF2B5EF4-FFF2-40B4-BE49-F238E27FC236}">
                <a16:creationId xmlns:a16="http://schemas.microsoft.com/office/drawing/2014/main" id="{66DFAC20-B418-7FF1-3DAF-9182435B1E9F}"/>
              </a:ext>
            </a:extLst>
          </p:cNvPr>
          <p:cNvSpPr txBox="1"/>
          <p:nvPr/>
        </p:nvSpPr>
        <p:spPr>
          <a:xfrm>
            <a:off x="720000" y="851661"/>
            <a:ext cx="7704000" cy="3416320"/>
          </a:xfrm>
          <a:prstGeom prst="rect">
            <a:avLst/>
          </a:prstGeom>
          <a:noFill/>
        </p:spPr>
        <p:txBody>
          <a:bodyPr wrap="square" rtlCol="0">
            <a:spAutoFit/>
          </a:bodyPr>
          <a:lstStyle/>
          <a:p>
            <a:r>
              <a:rPr lang="en-US" sz="1800" b="1" dirty="0">
                <a:latin typeface="Roboto" panose="02000000000000000000" pitchFamily="2" charset="0"/>
                <a:ea typeface="Roboto" panose="02000000000000000000" pitchFamily="2" charset="0"/>
              </a:rPr>
              <a:t>Test Closure</a:t>
            </a:r>
          </a:p>
          <a:p>
            <a:r>
              <a:rPr lang="en-US" sz="1800" dirty="0">
                <a:latin typeface="Roboto" panose="02000000000000000000" pitchFamily="2" charset="0"/>
                <a:ea typeface="Roboto" panose="02000000000000000000" pitchFamily="2" charset="0"/>
              </a:rPr>
              <a:t>During this time, a test result report is generated. This report should </a:t>
            </a:r>
            <a:r>
              <a:rPr lang="en-US" sz="1800" dirty="0" err="1">
                <a:latin typeface="Roboto" panose="02000000000000000000" pitchFamily="2" charset="0"/>
                <a:ea typeface="Roboto" panose="02000000000000000000" pitchFamily="2" charset="0"/>
              </a:rPr>
              <a:t>summarise</a:t>
            </a:r>
            <a:r>
              <a:rPr lang="en-US" sz="1800" dirty="0">
                <a:latin typeface="Roboto" panose="02000000000000000000" pitchFamily="2" charset="0"/>
                <a:ea typeface="Roboto" panose="02000000000000000000" pitchFamily="2" charset="0"/>
              </a:rPr>
              <a:t> the entire testing process and include comparisons of expected and actual results. These comparisons include goals met, time spent, total costs, test coverage, and any defects discovered.</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Examples of test closure activities are preparing a test closure report and analyzing the test result to find out the defect distribution by type and severity.</a:t>
            </a:r>
          </a:p>
          <a:p>
            <a:endParaRPr lang="en-US" sz="1800" dirty="0">
              <a:latin typeface="Roboto" panose="02000000000000000000" pitchFamily="2" charset="0"/>
              <a:ea typeface="Roboto" panose="02000000000000000000" pitchFamily="2" charset="0"/>
            </a:endParaRPr>
          </a:p>
          <a:p>
            <a:r>
              <a:rPr lang="en-US" sz="1800" dirty="0">
                <a:latin typeface="Roboto" panose="02000000000000000000" pitchFamily="2" charset="0"/>
                <a:ea typeface="Roboto" panose="02000000000000000000" pitchFamily="2" charset="0"/>
              </a:rPr>
              <a:t>Examples of test closure deliverables are tested closure report and test metrics.</a:t>
            </a:r>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1107223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AD136-34B0-82AF-C2D6-F1F57B31E93B}"/>
              </a:ext>
            </a:extLst>
          </p:cNvPr>
          <p:cNvSpPr>
            <a:spLocks noGrp="1"/>
          </p:cNvSpPr>
          <p:nvPr>
            <p:ph type="title"/>
          </p:nvPr>
        </p:nvSpPr>
        <p:spPr>
          <a:xfrm>
            <a:off x="720000" y="387599"/>
            <a:ext cx="7704000" cy="1228549"/>
          </a:xfrm>
        </p:spPr>
        <p:txBody>
          <a:bodyPr/>
          <a:lstStyle/>
          <a:p>
            <a:r>
              <a:rPr lang="en-US" sz="2800" dirty="0">
                <a:latin typeface="MS Reference Sans Serif" panose="020B0604030504040204" pitchFamily="34" charset="0"/>
              </a:rPr>
              <a:t>Why Quality Assurance role is important in an organization?</a:t>
            </a:r>
            <a:endParaRPr lang="en-MY" sz="2800" dirty="0">
              <a:latin typeface="MS Reference Sans Serif" panose="020B0604030504040204" pitchFamily="34" charset="0"/>
            </a:endParaRPr>
          </a:p>
        </p:txBody>
      </p:sp>
      <p:sp>
        <p:nvSpPr>
          <p:cNvPr id="3" name="TextBox 2">
            <a:extLst>
              <a:ext uri="{FF2B5EF4-FFF2-40B4-BE49-F238E27FC236}">
                <a16:creationId xmlns:a16="http://schemas.microsoft.com/office/drawing/2014/main" id="{E038A458-DCE0-C292-F981-E62311ABD5C1}"/>
              </a:ext>
            </a:extLst>
          </p:cNvPr>
          <p:cNvSpPr txBox="1"/>
          <p:nvPr/>
        </p:nvSpPr>
        <p:spPr>
          <a:xfrm>
            <a:off x="720000" y="1864685"/>
            <a:ext cx="7703999" cy="1200329"/>
          </a:xfrm>
          <a:prstGeom prst="rect">
            <a:avLst/>
          </a:prstGeom>
          <a:noFill/>
        </p:spPr>
        <p:txBody>
          <a:bodyPr wrap="square" rtlCol="0">
            <a:spAutoFit/>
          </a:bodyPr>
          <a:lstStyle/>
          <a:p>
            <a:pPr algn="ctr"/>
            <a:r>
              <a:rPr lang="en-US" sz="1800" i="0" dirty="0">
                <a:solidFill>
                  <a:srgbClr val="202124"/>
                </a:solidFill>
                <a:effectLst/>
                <a:latin typeface="Roboto" panose="02000000000000000000" pitchFamily="2" charset="0"/>
                <a:ea typeface="Roboto" panose="02000000000000000000" pitchFamily="2" charset="0"/>
              </a:rPr>
              <a:t>Software quality assurance assists organizations in ensuring that their software product is efficient, secure, and trustworthy. To satisfy the customers, the software product must meet all of their requirements. It must run smoothly and without any errors.</a:t>
            </a:r>
          </a:p>
        </p:txBody>
      </p:sp>
    </p:spTree>
    <p:extLst>
      <p:ext uri="{BB962C8B-B14F-4D97-AF65-F5344CB8AC3E}">
        <p14:creationId xmlns:p14="http://schemas.microsoft.com/office/powerpoint/2010/main" val="3005655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D3B449-3E24-F10B-A5EA-87B9B720D184}"/>
              </a:ext>
            </a:extLst>
          </p:cNvPr>
          <p:cNvSpPr>
            <a:spLocks noGrp="1"/>
          </p:cNvSpPr>
          <p:nvPr>
            <p:ph type="title"/>
          </p:nvPr>
        </p:nvSpPr>
        <p:spPr>
          <a:xfrm>
            <a:off x="719999" y="532380"/>
            <a:ext cx="7703999" cy="595380"/>
          </a:xfrm>
        </p:spPr>
        <p:txBody>
          <a:bodyPr/>
          <a:lstStyle/>
          <a:p>
            <a:pPr algn="ctr"/>
            <a:r>
              <a:rPr lang="en-US" sz="2800" dirty="0">
                <a:latin typeface="MS Reference Sans Serif" panose="020B0604030504040204" pitchFamily="34" charset="0"/>
              </a:rPr>
              <a:t>Test Case</a:t>
            </a:r>
            <a:endParaRPr lang="en-MY" sz="2800" dirty="0">
              <a:latin typeface="MS Reference Sans Serif" panose="020B0604030504040204" pitchFamily="34" charset="0"/>
            </a:endParaRPr>
          </a:p>
        </p:txBody>
      </p:sp>
      <p:sp>
        <p:nvSpPr>
          <p:cNvPr id="5" name="Title 2">
            <a:extLst>
              <a:ext uri="{FF2B5EF4-FFF2-40B4-BE49-F238E27FC236}">
                <a16:creationId xmlns:a16="http://schemas.microsoft.com/office/drawing/2014/main" id="{10E650BB-6184-1917-4606-3C658B6449EA}"/>
              </a:ext>
            </a:extLst>
          </p:cNvPr>
          <p:cNvSpPr txBox="1">
            <a:spLocks/>
          </p:cNvSpPr>
          <p:nvPr/>
        </p:nvSpPr>
        <p:spPr>
          <a:xfrm>
            <a:off x="719999" y="1316617"/>
            <a:ext cx="7704000" cy="11996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Orbitron"/>
                <a:ea typeface="Orbitron"/>
                <a:cs typeface="Orbitron"/>
                <a:sym typeface="Orbitron"/>
              </a:defRPr>
            </a:lvl1pPr>
            <a:lvl2pPr marR="0" lvl="1"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2pPr>
            <a:lvl3pPr marR="0" lvl="2"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3pPr>
            <a:lvl4pPr marR="0" lvl="3"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4pPr>
            <a:lvl5pPr marR="0" lvl="4"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5pPr>
            <a:lvl6pPr marR="0" lvl="5"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6pPr>
            <a:lvl7pPr marR="0" lvl="6"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7pPr>
            <a:lvl8pPr marR="0" lvl="7"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8pPr>
            <a:lvl9pPr marR="0" lvl="8" algn="ctr" rtl="0">
              <a:lnSpc>
                <a:spcPct val="100000"/>
              </a:lnSpc>
              <a:spcBef>
                <a:spcPts val="0"/>
              </a:spcBef>
              <a:spcAft>
                <a:spcPts val="0"/>
              </a:spcAft>
              <a:buClr>
                <a:schemeClr val="lt1"/>
              </a:buClr>
              <a:buSzPts val="3000"/>
              <a:buFont typeface="Fredoka One"/>
              <a:buNone/>
              <a:defRPr sz="3000" b="1" i="0" u="none" strike="noStrike" cap="none">
                <a:solidFill>
                  <a:schemeClr val="lt1"/>
                </a:solidFill>
                <a:latin typeface="Fredoka One"/>
                <a:ea typeface="Fredoka One"/>
                <a:cs typeface="Fredoka One"/>
                <a:sym typeface="Fredoka One"/>
              </a:defRPr>
            </a:lvl9pPr>
          </a:lstStyle>
          <a:p>
            <a:r>
              <a:rPr lang="en-US" sz="1800" b="0" dirty="0">
                <a:latin typeface="Roboto" panose="02000000000000000000" pitchFamily="2" charset="0"/>
                <a:ea typeface="Roboto" panose="02000000000000000000" pitchFamily="2" charset="0"/>
              </a:rPr>
              <a:t>A Test Case is a set of actions carried out on a system to determine whether it meets the software requirements and functions properly. A test case’s purpose is to determine if different features within a system are performing as expected and to confirm that the system satisfies all related standards, guidelines and customer requirements. </a:t>
            </a:r>
          </a:p>
          <a:p>
            <a:endParaRPr lang="en-US" sz="1800" b="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44707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D3B449-3E24-F10B-A5EA-87B9B720D184}"/>
              </a:ext>
            </a:extLst>
          </p:cNvPr>
          <p:cNvSpPr>
            <a:spLocks noGrp="1"/>
          </p:cNvSpPr>
          <p:nvPr>
            <p:ph type="title"/>
          </p:nvPr>
        </p:nvSpPr>
        <p:spPr>
          <a:xfrm>
            <a:off x="719999" y="242820"/>
            <a:ext cx="7703999" cy="595380"/>
          </a:xfrm>
        </p:spPr>
        <p:txBody>
          <a:bodyPr/>
          <a:lstStyle/>
          <a:p>
            <a:pPr algn="ctr"/>
            <a:r>
              <a:rPr lang="en-US" sz="2800" dirty="0">
                <a:latin typeface="MS Reference Sans Serif" panose="020B0604030504040204" pitchFamily="34" charset="0"/>
              </a:rPr>
              <a:t>Test Case</a:t>
            </a:r>
            <a:endParaRPr lang="en-MY" sz="2800" dirty="0">
              <a:latin typeface="MS Reference Sans Serif" panose="020B0604030504040204" pitchFamily="34" charset="0"/>
            </a:endParaRPr>
          </a:p>
        </p:txBody>
      </p:sp>
      <p:graphicFrame>
        <p:nvGraphicFramePr>
          <p:cNvPr id="4" name="Table 4">
            <a:extLst>
              <a:ext uri="{FF2B5EF4-FFF2-40B4-BE49-F238E27FC236}">
                <a16:creationId xmlns:a16="http://schemas.microsoft.com/office/drawing/2014/main" id="{A4C655B4-6E8B-07D8-3E23-0FA463135B98}"/>
              </a:ext>
            </a:extLst>
          </p:cNvPr>
          <p:cNvGraphicFramePr>
            <a:graphicFrameLocks noGrp="1"/>
          </p:cNvGraphicFramePr>
          <p:nvPr>
            <p:extLst>
              <p:ext uri="{D42A27DB-BD31-4B8C-83A1-F6EECF244321}">
                <p14:modId xmlns:p14="http://schemas.microsoft.com/office/powerpoint/2010/main" val="842239210"/>
              </p:ext>
            </p:extLst>
          </p:nvPr>
        </p:nvGraphicFramePr>
        <p:xfrm>
          <a:off x="251668" y="1625384"/>
          <a:ext cx="8640660" cy="1938451"/>
        </p:xfrm>
        <a:graphic>
          <a:graphicData uri="http://schemas.openxmlformats.org/drawingml/2006/table">
            <a:tbl>
              <a:tblPr firstRow="1" bandRow="1">
                <a:tableStyleId>{497D84E4-A688-4B59-8972-4AF44A431126}</a:tableStyleId>
              </a:tblPr>
              <a:tblGrid>
                <a:gridCol w="889233">
                  <a:extLst>
                    <a:ext uri="{9D8B030D-6E8A-4147-A177-3AD203B41FA5}">
                      <a16:colId xmlns:a16="http://schemas.microsoft.com/office/drawing/2014/main" val="2959300548"/>
                    </a:ext>
                  </a:extLst>
                </a:gridCol>
                <a:gridCol w="1233181">
                  <a:extLst>
                    <a:ext uri="{9D8B030D-6E8A-4147-A177-3AD203B41FA5}">
                      <a16:colId xmlns:a16="http://schemas.microsoft.com/office/drawing/2014/main" val="4256178815"/>
                    </a:ext>
                  </a:extLst>
                </a:gridCol>
                <a:gridCol w="1325461">
                  <a:extLst>
                    <a:ext uri="{9D8B030D-6E8A-4147-A177-3AD203B41FA5}">
                      <a16:colId xmlns:a16="http://schemas.microsoft.com/office/drawing/2014/main" val="395127894"/>
                    </a:ext>
                  </a:extLst>
                </a:gridCol>
                <a:gridCol w="1585519">
                  <a:extLst>
                    <a:ext uri="{9D8B030D-6E8A-4147-A177-3AD203B41FA5}">
                      <a16:colId xmlns:a16="http://schemas.microsoft.com/office/drawing/2014/main" val="3071036264"/>
                    </a:ext>
                  </a:extLst>
                </a:gridCol>
                <a:gridCol w="1518408">
                  <a:extLst>
                    <a:ext uri="{9D8B030D-6E8A-4147-A177-3AD203B41FA5}">
                      <a16:colId xmlns:a16="http://schemas.microsoft.com/office/drawing/2014/main" val="944420537"/>
                    </a:ext>
                  </a:extLst>
                </a:gridCol>
                <a:gridCol w="1166069">
                  <a:extLst>
                    <a:ext uri="{9D8B030D-6E8A-4147-A177-3AD203B41FA5}">
                      <a16:colId xmlns:a16="http://schemas.microsoft.com/office/drawing/2014/main" val="3294470339"/>
                    </a:ext>
                  </a:extLst>
                </a:gridCol>
                <a:gridCol w="922789">
                  <a:extLst>
                    <a:ext uri="{9D8B030D-6E8A-4147-A177-3AD203B41FA5}">
                      <a16:colId xmlns:a16="http://schemas.microsoft.com/office/drawing/2014/main" val="2372956046"/>
                    </a:ext>
                  </a:extLst>
                </a:gridCol>
              </a:tblGrid>
              <a:tr h="503550">
                <a:tc>
                  <a:txBody>
                    <a:bodyPr/>
                    <a:lstStyle/>
                    <a:p>
                      <a:r>
                        <a:rPr lang="en-US" u="none" dirty="0"/>
                        <a:t>Test Case ID</a:t>
                      </a:r>
                      <a:endParaRPr lang="en-MY" u="none" dirty="0"/>
                    </a:p>
                  </a:txBody>
                  <a:tcPr>
                    <a:solidFill>
                      <a:schemeClr val="tx1">
                        <a:lumMod val="90000"/>
                      </a:schemeClr>
                    </a:solidFill>
                  </a:tcPr>
                </a:tc>
                <a:tc>
                  <a:txBody>
                    <a:bodyPr/>
                    <a:lstStyle/>
                    <a:p>
                      <a:r>
                        <a:rPr lang="en-US" u="none" dirty="0"/>
                        <a:t>Test Scenario</a:t>
                      </a:r>
                      <a:endParaRPr lang="en-MY" u="none" dirty="0"/>
                    </a:p>
                  </a:txBody>
                  <a:tcPr>
                    <a:solidFill>
                      <a:schemeClr val="tx1">
                        <a:lumMod val="90000"/>
                      </a:schemeClr>
                    </a:solidFill>
                  </a:tcPr>
                </a:tc>
                <a:tc>
                  <a:txBody>
                    <a:bodyPr/>
                    <a:lstStyle/>
                    <a:p>
                      <a:r>
                        <a:rPr lang="en-US" u="none" dirty="0"/>
                        <a:t>Test Steps</a:t>
                      </a:r>
                      <a:endParaRPr lang="en-MY" u="none" dirty="0"/>
                    </a:p>
                  </a:txBody>
                  <a:tcPr>
                    <a:solidFill>
                      <a:schemeClr val="tx1">
                        <a:lumMod val="90000"/>
                      </a:schemeClr>
                    </a:solidFill>
                  </a:tcPr>
                </a:tc>
                <a:tc>
                  <a:txBody>
                    <a:bodyPr/>
                    <a:lstStyle/>
                    <a:p>
                      <a:r>
                        <a:rPr lang="en-US" u="none" dirty="0"/>
                        <a:t>Test Data</a:t>
                      </a:r>
                      <a:endParaRPr lang="en-MY" u="none" dirty="0"/>
                    </a:p>
                  </a:txBody>
                  <a:tcPr>
                    <a:solidFill>
                      <a:schemeClr val="tx1">
                        <a:lumMod val="90000"/>
                      </a:schemeClr>
                    </a:solidFill>
                  </a:tcPr>
                </a:tc>
                <a:tc>
                  <a:txBody>
                    <a:bodyPr/>
                    <a:lstStyle/>
                    <a:p>
                      <a:r>
                        <a:rPr lang="en-US" u="none" dirty="0"/>
                        <a:t>Expected Result</a:t>
                      </a:r>
                      <a:endParaRPr lang="en-MY" u="none" dirty="0"/>
                    </a:p>
                  </a:txBody>
                  <a:tcPr>
                    <a:solidFill>
                      <a:schemeClr val="tx1">
                        <a:lumMod val="90000"/>
                      </a:schemeClr>
                    </a:solidFill>
                  </a:tcPr>
                </a:tc>
                <a:tc>
                  <a:txBody>
                    <a:bodyPr/>
                    <a:lstStyle/>
                    <a:p>
                      <a:r>
                        <a:rPr lang="en-US" u="none" dirty="0"/>
                        <a:t>Actual Result</a:t>
                      </a:r>
                      <a:endParaRPr lang="en-MY" u="none" dirty="0"/>
                    </a:p>
                  </a:txBody>
                  <a:tcPr>
                    <a:solidFill>
                      <a:schemeClr val="tx1">
                        <a:lumMod val="90000"/>
                      </a:schemeClr>
                    </a:solidFill>
                  </a:tcPr>
                </a:tc>
                <a:tc>
                  <a:txBody>
                    <a:bodyPr/>
                    <a:lstStyle/>
                    <a:p>
                      <a:r>
                        <a:rPr lang="en-US" u="none" dirty="0"/>
                        <a:t>Pass/Fail</a:t>
                      </a:r>
                      <a:endParaRPr lang="en-MY" u="none" dirty="0"/>
                    </a:p>
                  </a:txBody>
                  <a:tcPr>
                    <a:solidFill>
                      <a:schemeClr val="tx1">
                        <a:lumMod val="90000"/>
                      </a:schemeClr>
                    </a:solidFill>
                  </a:tcPr>
                </a:tc>
                <a:extLst>
                  <a:ext uri="{0D108BD9-81ED-4DB2-BD59-A6C34878D82A}">
                    <a16:rowId xmlns:a16="http://schemas.microsoft.com/office/drawing/2014/main" val="3435769108"/>
                  </a:ext>
                </a:extLst>
              </a:tr>
              <a:tr h="1420291">
                <a:tc>
                  <a:txBody>
                    <a:bodyPr/>
                    <a:lstStyle/>
                    <a:p>
                      <a:r>
                        <a:rPr lang="en-US" u="none" dirty="0"/>
                        <a:t>TCL01</a:t>
                      </a:r>
                      <a:endParaRPr lang="en-MY" u="none" dirty="0"/>
                    </a:p>
                  </a:txBody>
                  <a:tcPr/>
                </a:tc>
                <a:tc>
                  <a:txBody>
                    <a:bodyPr/>
                    <a:lstStyle/>
                    <a:p>
                      <a:r>
                        <a:rPr lang="en-US" u="none" dirty="0"/>
                        <a:t>User sign in with valid email and invalid password</a:t>
                      </a:r>
                      <a:endParaRPr lang="en-MY" u="none" dirty="0"/>
                    </a:p>
                  </a:txBody>
                  <a:tcPr/>
                </a:tc>
                <a:tc>
                  <a:txBody>
                    <a:bodyPr/>
                    <a:lstStyle/>
                    <a:p>
                      <a:pPr marL="342900" indent="-342900">
                        <a:buAutoNum type="arabicPeriod"/>
                      </a:pPr>
                      <a:r>
                        <a:rPr lang="en-US" u="none" dirty="0"/>
                        <a:t>Go to site</a:t>
                      </a:r>
                    </a:p>
                    <a:p>
                      <a:pPr marL="342900" indent="-342900">
                        <a:buAutoNum type="arabicPeriod"/>
                      </a:pPr>
                      <a:r>
                        <a:rPr lang="en-US" u="none" dirty="0"/>
                        <a:t>Enter Email</a:t>
                      </a:r>
                    </a:p>
                    <a:p>
                      <a:pPr marL="342900" indent="-342900">
                        <a:buAutoNum type="arabicPeriod"/>
                      </a:pPr>
                      <a:r>
                        <a:rPr lang="en-US" u="none" dirty="0"/>
                        <a:t>Enter Password </a:t>
                      </a:r>
                    </a:p>
                  </a:txBody>
                  <a:tcPr/>
                </a:tc>
                <a:tc>
                  <a:txBody>
                    <a:bodyPr/>
                    <a:lstStyle/>
                    <a:p>
                      <a:r>
                        <a:rPr lang="en-US" u="none" dirty="0"/>
                        <a:t>Email = hafizfiz18@gmail.com</a:t>
                      </a:r>
                    </a:p>
                    <a:p>
                      <a:r>
                        <a:rPr lang="en-US" u="none" dirty="0"/>
                        <a:t>Password = Test123</a:t>
                      </a:r>
                      <a:endParaRPr lang="en-MY" u="none" dirty="0"/>
                    </a:p>
                  </a:txBody>
                  <a:tcPr/>
                </a:tc>
                <a:tc>
                  <a:txBody>
                    <a:bodyPr/>
                    <a:lstStyle/>
                    <a:p>
                      <a:r>
                        <a:rPr lang="en-US" u="none" dirty="0"/>
                        <a:t>Alert message will popup and user will not be able to sign in into the application</a:t>
                      </a:r>
                      <a:endParaRPr lang="en-MY" u="none" dirty="0"/>
                    </a:p>
                  </a:txBody>
                  <a:tcPr/>
                </a:tc>
                <a:tc>
                  <a:txBody>
                    <a:bodyPr/>
                    <a:lstStyle/>
                    <a:p>
                      <a:r>
                        <a:rPr lang="en-US" u="none" dirty="0"/>
                        <a:t>As expected</a:t>
                      </a:r>
                      <a:endParaRPr lang="en-MY" u="none" dirty="0"/>
                    </a:p>
                  </a:txBody>
                  <a:tcPr/>
                </a:tc>
                <a:tc>
                  <a:txBody>
                    <a:bodyPr/>
                    <a:lstStyle/>
                    <a:p>
                      <a:r>
                        <a:rPr lang="en-US" u="none" dirty="0"/>
                        <a:t>Pass</a:t>
                      </a:r>
                      <a:endParaRPr lang="en-MY" u="none" dirty="0"/>
                    </a:p>
                  </a:txBody>
                  <a:tcPr/>
                </a:tc>
                <a:extLst>
                  <a:ext uri="{0D108BD9-81ED-4DB2-BD59-A6C34878D82A}">
                    <a16:rowId xmlns:a16="http://schemas.microsoft.com/office/drawing/2014/main" val="4145284416"/>
                  </a:ext>
                </a:extLst>
              </a:tr>
            </a:tbl>
          </a:graphicData>
        </a:graphic>
      </p:graphicFrame>
      <p:sp>
        <p:nvSpPr>
          <p:cNvPr id="7" name="TextBox 6">
            <a:extLst>
              <a:ext uri="{FF2B5EF4-FFF2-40B4-BE49-F238E27FC236}">
                <a16:creationId xmlns:a16="http://schemas.microsoft.com/office/drawing/2014/main" id="{56AA14BA-1B48-1A07-601E-3BB21ACD2D96}"/>
              </a:ext>
            </a:extLst>
          </p:cNvPr>
          <p:cNvSpPr txBox="1"/>
          <p:nvPr/>
        </p:nvSpPr>
        <p:spPr>
          <a:xfrm>
            <a:off x="251668" y="1150620"/>
            <a:ext cx="8640660" cy="646331"/>
          </a:xfrm>
          <a:prstGeom prst="rect">
            <a:avLst/>
          </a:prstGeom>
          <a:noFill/>
        </p:spPr>
        <p:txBody>
          <a:bodyPr wrap="square" rtlCol="0">
            <a:spAutoFit/>
          </a:bodyPr>
          <a:lstStyle/>
          <a:p>
            <a:pPr algn="ctr"/>
            <a:r>
              <a:rPr lang="en-US" sz="1800" dirty="0">
                <a:latin typeface="Roboto" panose="02000000000000000000" pitchFamily="2" charset="0"/>
                <a:ea typeface="Roboto" panose="02000000000000000000" pitchFamily="2" charset="0"/>
              </a:rPr>
              <a:t>Example of test case for Sign In with Valid Email and Invalid Password</a:t>
            </a:r>
            <a:endParaRPr lang="en-MY" sz="1800" dirty="0">
              <a:latin typeface="Roboto" panose="02000000000000000000" pitchFamily="2" charset="0"/>
              <a:ea typeface="Roboto" panose="02000000000000000000" pitchFamily="2" charset="0"/>
            </a:endParaRPr>
          </a:p>
          <a:p>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121819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1EAC00E-C99E-2B28-D8C8-AB65AA4EBF9D}"/>
              </a:ext>
            </a:extLst>
          </p:cNvPr>
          <p:cNvSpPr txBox="1"/>
          <p:nvPr/>
        </p:nvSpPr>
        <p:spPr>
          <a:xfrm>
            <a:off x="306198" y="319832"/>
            <a:ext cx="8476249" cy="369332"/>
          </a:xfrm>
          <a:prstGeom prst="rect">
            <a:avLst/>
          </a:prstGeom>
          <a:noFill/>
        </p:spPr>
        <p:txBody>
          <a:bodyPr wrap="square" rtlCol="0">
            <a:spAutoFit/>
          </a:bodyPr>
          <a:lstStyle/>
          <a:p>
            <a:pPr algn="ctr"/>
            <a:r>
              <a:rPr lang="en-US" sz="1800" dirty="0">
                <a:latin typeface="Roboto" panose="02000000000000000000" pitchFamily="2" charset="0"/>
                <a:ea typeface="Roboto" panose="02000000000000000000" pitchFamily="2" charset="0"/>
              </a:rPr>
              <a:t>Example of expected screen for Sign In with Valid Email and Invalid Password</a:t>
            </a:r>
            <a:endParaRPr lang="en-MY" sz="1800" dirty="0">
              <a:latin typeface="Roboto" panose="02000000000000000000" pitchFamily="2" charset="0"/>
              <a:ea typeface="Roboto" panose="02000000000000000000" pitchFamily="2" charset="0"/>
            </a:endParaRPr>
          </a:p>
        </p:txBody>
      </p:sp>
      <p:pic>
        <p:nvPicPr>
          <p:cNvPr id="21" name="Picture 20">
            <a:extLst>
              <a:ext uri="{FF2B5EF4-FFF2-40B4-BE49-F238E27FC236}">
                <a16:creationId xmlns:a16="http://schemas.microsoft.com/office/drawing/2014/main" id="{9283C6CE-B741-08CB-8139-87D302BAE1CD}"/>
              </a:ext>
            </a:extLst>
          </p:cNvPr>
          <p:cNvPicPr>
            <a:picLocks noChangeAspect="1"/>
          </p:cNvPicPr>
          <p:nvPr/>
        </p:nvPicPr>
        <p:blipFill>
          <a:blip r:embed="rId2"/>
          <a:stretch>
            <a:fillRect/>
          </a:stretch>
        </p:blipFill>
        <p:spPr>
          <a:xfrm>
            <a:off x="306198" y="712646"/>
            <a:ext cx="8531604" cy="4149297"/>
          </a:xfrm>
          <a:prstGeom prst="rect">
            <a:avLst/>
          </a:prstGeom>
        </p:spPr>
      </p:pic>
    </p:spTree>
    <p:extLst>
      <p:ext uri="{BB962C8B-B14F-4D97-AF65-F5344CB8AC3E}">
        <p14:creationId xmlns:p14="http://schemas.microsoft.com/office/powerpoint/2010/main" val="3372536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D3B449-3E24-F10B-A5EA-87B9B720D184}"/>
              </a:ext>
            </a:extLst>
          </p:cNvPr>
          <p:cNvSpPr>
            <a:spLocks noGrp="1"/>
          </p:cNvSpPr>
          <p:nvPr>
            <p:ph type="title"/>
          </p:nvPr>
        </p:nvSpPr>
        <p:spPr>
          <a:xfrm>
            <a:off x="719999" y="387600"/>
            <a:ext cx="7703999" cy="1014000"/>
          </a:xfrm>
        </p:spPr>
        <p:txBody>
          <a:bodyPr/>
          <a:lstStyle/>
          <a:p>
            <a:pPr algn="ctr"/>
            <a:r>
              <a:rPr lang="en-US" sz="2800" dirty="0">
                <a:latin typeface="MS Reference Sans Serif" panose="020B0604030504040204" pitchFamily="34" charset="0"/>
              </a:rPr>
              <a:t>Test Case</a:t>
            </a:r>
            <a:endParaRPr lang="en-MY" sz="2800" dirty="0">
              <a:latin typeface="MS Reference Sans Serif" panose="020B0604030504040204" pitchFamily="34" charset="0"/>
            </a:endParaRPr>
          </a:p>
        </p:txBody>
      </p:sp>
      <p:graphicFrame>
        <p:nvGraphicFramePr>
          <p:cNvPr id="4" name="Table 4">
            <a:extLst>
              <a:ext uri="{FF2B5EF4-FFF2-40B4-BE49-F238E27FC236}">
                <a16:creationId xmlns:a16="http://schemas.microsoft.com/office/drawing/2014/main" id="{A4C655B4-6E8B-07D8-3E23-0FA463135B98}"/>
              </a:ext>
            </a:extLst>
          </p:cNvPr>
          <p:cNvGraphicFramePr>
            <a:graphicFrameLocks noGrp="1"/>
          </p:cNvGraphicFramePr>
          <p:nvPr>
            <p:extLst>
              <p:ext uri="{D42A27DB-BD31-4B8C-83A1-F6EECF244321}">
                <p14:modId xmlns:p14="http://schemas.microsoft.com/office/powerpoint/2010/main" val="55372467"/>
              </p:ext>
            </p:extLst>
          </p:nvPr>
        </p:nvGraphicFramePr>
        <p:xfrm>
          <a:off x="251670" y="1664520"/>
          <a:ext cx="8640660" cy="2076900"/>
        </p:xfrm>
        <a:graphic>
          <a:graphicData uri="http://schemas.openxmlformats.org/drawingml/2006/table">
            <a:tbl>
              <a:tblPr firstRow="1" bandRow="1">
                <a:tableStyleId>{497D84E4-A688-4B59-8972-4AF44A431126}</a:tableStyleId>
              </a:tblPr>
              <a:tblGrid>
                <a:gridCol w="889233">
                  <a:extLst>
                    <a:ext uri="{9D8B030D-6E8A-4147-A177-3AD203B41FA5}">
                      <a16:colId xmlns:a16="http://schemas.microsoft.com/office/drawing/2014/main" val="2959300548"/>
                    </a:ext>
                  </a:extLst>
                </a:gridCol>
                <a:gridCol w="1199627">
                  <a:extLst>
                    <a:ext uri="{9D8B030D-6E8A-4147-A177-3AD203B41FA5}">
                      <a16:colId xmlns:a16="http://schemas.microsoft.com/office/drawing/2014/main" val="4256178815"/>
                    </a:ext>
                  </a:extLst>
                </a:gridCol>
                <a:gridCol w="1308683">
                  <a:extLst>
                    <a:ext uri="{9D8B030D-6E8A-4147-A177-3AD203B41FA5}">
                      <a16:colId xmlns:a16="http://schemas.microsoft.com/office/drawing/2014/main" val="395127894"/>
                    </a:ext>
                  </a:extLst>
                </a:gridCol>
                <a:gridCol w="1577130">
                  <a:extLst>
                    <a:ext uri="{9D8B030D-6E8A-4147-A177-3AD203B41FA5}">
                      <a16:colId xmlns:a16="http://schemas.microsoft.com/office/drawing/2014/main" val="3071036264"/>
                    </a:ext>
                  </a:extLst>
                </a:gridCol>
                <a:gridCol w="1577129">
                  <a:extLst>
                    <a:ext uri="{9D8B030D-6E8A-4147-A177-3AD203B41FA5}">
                      <a16:colId xmlns:a16="http://schemas.microsoft.com/office/drawing/2014/main" val="944420537"/>
                    </a:ext>
                  </a:extLst>
                </a:gridCol>
                <a:gridCol w="1166069">
                  <a:extLst>
                    <a:ext uri="{9D8B030D-6E8A-4147-A177-3AD203B41FA5}">
                      <a16:colId xmlns:a16="http://schemas.microsoft.com/office/drawing/2014/main" val="3294470339"/>
                    </a:ext>
                  </a:extLst>
                </a:gridCol>
                <a:gridCol w="922789">
                  <a:extLst>
                    <a:ext uri="{9D8B030D-6E8A-4147-A177-3AD203B41FA5}">
                      <a16:colId xmlns:a16="http://schemas.microsoft.com/office/drawing/2014/main" val="2372956046"/>
                    </a:ext>
                  </a:extLst>
                </a:gridCol>
              </a:tblGrid>
              <a:tr h="543612">
                <a:tc>
                  <a:txBody>
                    <a:bodyPr/>
                    <a:lstStyle/>
                    <a:p>
                      <a:r>
                        <a:rPr lang="en-US" dirty="0"/>
                        <a:t>Test Case ID</a:t>
                      </a:r>
                      <a:endParaRPr lang="en-MY" dirty="0"/>
                    </a:p>
                  </a:txBody>
                  <a:tcPr>
                    <a:solidFill>
                      <a:schemeClr val="tx1">
                        <a:lumMod val="90000"/>
                      </a:schemeClr>
                    </a:solidFill>
                  </a:tcPr>
                </a:tc>
                <a:tc>
                  <a:txBody>
                    <a:bodyPr/>
                    <a:lstStyle/>
                    <a:p>
                      <a:r>
                        <a:rPr lang="en-US" dirty="0"/>
                        <a:t>Test Scenario</a:t>
                      </a:r>
                      <a:endParaRPr lang="en-MY" dirty="0"/>
                    </a:p>
                  </a:txBody>
                  <a:tcPr>
                    <a:solidFill>
                      <a:schemeClr val="tx1">
                        <a:lumMod val="90000"/>
                      </a:schemeClr>
                    </a:solidFill>
                  </a:tcPr>
                </a:tc>
                <a:tc>
                  <a:txBody>
                    <a:bodyPr/>
                    <a:lstStyle/>
                    <a:p>
                      <a:r>
                        <a:rPr lang="en-US" dirty="0"/>
                        <a:t>Test Steps</a:t>
                      </a:r>
                      <a:endParaRPr lang="en-MY" dirty="0"/>
                    </a:p>
                  </a:txBody>
                  <a:tcPr>
                    <a:solidFill>
                      <a:schemeClr val="tx1">
                        <a:lumMod val="90000"/>
                      </a:schemeClr>
                    </a:solidFill>
                  </a:tcPr>
                </a:tc>
                <a:tc>
                  <a:txBody>
                    <a:bodyPr/>
                    <a:lstStyle/>
                    <a:p>
                      <a:r>
                        <a:rPr lang="en-US" dirty="0"/>
                        <a:t>Test Data</a:t>
                      </a:r>
                      <a:endParaRPr lang="en-MY" dirty="0"/>
                    </a:p>
                  </a:txBody>
                  <a:tcPr>
                    <a:solidFill>
                      <a:schemeClr val="tx1">
                        <a:lumMod val="90000"/>
                      </a:schemeClr>
                    </a:solidFill>
                  </a:tcPr>
                </a:tc>
                <a:tc>
                  <a:txBody>
                    <a:bodyPr/>
                    <a:lstStyle/>
                    <a:p>
                      <a:r>
                        <a:rPr lang="en-US" dirty="0"/>
                        <a:t>Expected Result</a:t>
                      </a:r>
                      <a:endParaRPr lang="en-MY" dirty="0"/>
                    </a:p>
                  </a:txBody>
                  <a:tcPr>
                    <a:solidFill>
                      <a:schemeClr val="tx1">
                        <a:lumMod val="90000"/>
                      </a:schemeClr>
                    </a:solidFill>
                  </a:tcPr>
                </a:tc>
                <a:tc>
                  <a:txBody>
                    <a:bodyPr/>
                    <a:lstStyle/>
                    <a:p>
                      <a:r>
                        <a:rPr lang="en-US" dirty="0"/>
                        <a:t>Actual Result</a:t>
                      </a:r>
                      <a:endParaRPr lang="en-MY" dirty="0"/>
                    </a:p>
                  </a:txBody>
                  <a:tcPr>
                    <a:solidFill>
                      <a:schemeClr val="tx1">
                        <a:lumMod val="90000"/>
                      </a:schemeClr>
                    </a:solidFill>
                  </a:tcPr>
                </a:tc>
                <a:tc>
                  <a:txBody>
                    <a:bodyPr/>
                    <a:lstStyle/>
                    <a:p>
                      <a:r>
                        <a:rPr lang="en-US" dirty="0"/>
                        <a:t>Pass/Fail</a:t>
                      </a:r>
                      <a:endParaRPr lang="en-MY" dirty="0"/>
                    </a:p>
                  </a:txBody>
                  <a:tcPr>
                    <a:solidFill>
                      <a:schemeClr val="tx1">
                        <a:lumMod val="90000"/>
                      </a:schemeClr>
                    </a:solidFill>
                  </a:tcPr>
                </a:tc>
                <a:extLst>
                  <a:ext uri="{0D108BD9-81ED-4DB2-BD59-A6C34878D82A}">
                    <a16:rowId xmlns:a16="http://schemas.microsoft.com/office/drawing/2014/main" val="3435769108"/>
                  </a:ext>
                </a:extLst>
              </a:tr>
              <a:tr h="1533288">
                <a:tc>
                  <a:txBody>
                    <a:bodyPr/>
                    <a:lstStyle/>
                    <a:p>
                      <a:r>
                        <a:rPr lang="en-US" dirty="0"/>
                        <a:t>TCL02</a:t>
                      </a:r>
                      <a:endParaRPr lang="en-MY" dirty="0"/>
                    </a:p>
                  </a:txBody>
                  <a:tcPr/>
                </a:tc>
                <a:tc>
                  <a:txBody>
                    <a:bodyPr/>
                    <a:lstStyle/>
                    <a:p>
                      <a:r>
                        <a:rPr lang="en-US" dirty="0"/>
                        <a:t>User sign in with invalid email and valid password</a:t>
                      </a:r>
                      <a:endParaRPr lang="en-MY" dirty="0"/>
                    </a:p>
                  </a:txBody>
                  <a:tcPr/>
                </a:tc>
                <a:tc>
                  <a:txBody>
                    <a:bodyPr/>
                    <a:lstStyle/>
                    <a:p>
                      <a:pPr marL="342900" indent="-342900">
                        <a:buAutoNum type="arabicPeriod"/>
                      </a:pPr>
                      <a:r>
                        <a:rPr lang="en-US" dirty="0"/>
                        <a:t>Go to site</a:t>
                      </a:r>
                    </a:p>
                    <a:p>
                      <a:pPr marL="342900" indent="-342900">
                        <a:buAutoNum type="arabicPeriod"/>
                      </a:pPr>
                      <a:r>
                        <a:rPr lang="en-US" dirty="0"/>
                        <a:t>Enter Email</a:t>
                      </a:r>
                    </a:p>
                    <a:p>
                      <a:pPr marL="342900" indent="-342900">
                        <a:buAutoNum type="arabicPeriod"/>
                      </a:pPr>
                      <a:r>
                        <a:rPr lang="en-US" dirty="0"/>
                        <a:t>Enter Password </a:t>
                      </a:r>
                    </a:p>
                  </a:txBody>
                  <a:tcPr/>
                </a:tc>
                <a:tc>
                  <a:txBody>
                    <a:bodyPr/>
                    <a:lstStyle/>
                    <a:p>
                      <a:r>
                        <a:rPr lang="en-US" dirty="0"/>
                        <a:t>Email = Test@gmail.com</a:t>
                      </a:r>
                    </a:p>
                    <a:p>
                      <a:r>
                        <a:rPr lang="en-US" dirty="0"/>
                        <a:t>Password = MuhdHafiz123</a:t>
                      </a:r>
                      <a:endParaRPr lang="en-MY" dirty="0"/>
                    </a:p>
                  </a:txBody>
                  <a:tcPr/>
                </a:tc>
                <a:tc>
                  <a:txBody>
                    <a:bodyPr/>
                    <a:lstStyle/>
                    <a:p>
                      <a:r>
                        <a:rPr lang="en-US" dirty="0"/>
                        <a:t>Alert message will popup and user will not be able to sign in into the application</a:t>
                      </a:r>
                      <a:endParaRPr lang="en-MY" dirty="0"/>
                    </a:p>
                  </a:txBody>
                  <a:tcPr/>
                </a:tc>
                <a:tc>
                  <a:txBody>
                    <a:bodyPr/>
                    <a:lstStyle/>
                    <a:p>
                      <a:r>
                        <a:rPr lang="en-US" dirty="0"/>
                        <a:t>As expected</a:t>
                      </a:r>
                      <a:endParaRPr lang="en-MY" dirty="0"/>
                    </a:p>
                  </a:txBody>
                  <a:tcPr/>
                </a:tc>
                <a:tc>
                  <a:txBody>
                    <a:bodyPr/>
                    <a:lstStyle/>
                    <a:p>
                      <a:r>
                        <a:rPr lang="en-US" dirty="0"/>
                        <a:t>Pass</a:t>
                      </a:r>
                      <a:endParaRPr lang="en-MY" dirty="0"/>
                    </a:p>
                  </a:txBody>
                  <a:tcPr/>
                </a:tc>
                <a:extLst>
                  <a:ext uri="{0D108BD9-81ED-4DB2-BD59-A6C34878D82A}">
                    <a16:rowId xmlns:a16="http://schemas.microsoft.com/office/drawing/2014/main" val="4145284416"/>
                  </a:ext>
                </a:extLst>
              </a:tr>
            </a:tbl>
          </a:graphicData>
        </a:graphic>
      </p:graphicFrame>
      <p:sp>
        <p:nvSpPr>
          <p:cNvPr id="2" name="TextBox 1">
            <a:extLst>
              <a:ext uri="{FF2B5EF4-FFF2-40B4-BE49-F238E27FC236}">
                <a16:creationId xmlns:a16="http://schemas.microsoft.com/office/drawing/2014/main" id="{9A0006FD-7BB9-4FA9-8C16-F2559822371E}"/>
              </a:ext>
            </a:extLst>
          </p:cNvPr>
          <p:cNvSpPr txBox="1"/>
          <p:nvPr/>
        </p:nvSpPr>
        <p:spPr>
          <a:xfrm>
            <a:off x="251669" y="1179745"/>
            <a:ext cx="8640659" cy="923330"/>
          </a:xfrm>
          <a:prstGeom prst="rect">
            <a:avLst/>
          </a:prstGeom>
          <a:noFill/>
        </p:spPr>
        <p:txBody>
          <a:bodyPr wrap="square" rtlCol="0">
            <a:spAutoFit/>
          </a:bodyPr>
          <a:lstStyle/>
          <a:p>
            <a:pPr algn="ctr"/>
            <a:r>
              <a:rPr lang="en-US" sz="1800" dirty="0">
                <a:latin typeface="Roboto" panose="02000000000000000000" pitchFamily="2" charset="0"/>
                <a:ea typeface="Roboto" panose="02000000000000000000" pitchFamily="2" charset="0"/>
              </a:rPr>
              <a:t>Example of test case for Sign In with Invalid Email and Valid Password</a:t>
            </a:r>
            <a:endParaRPr lang="en-MY" sz="1800" dirty="0">
              <a:latin typeface="Roboto" panose="02000000000000000000" pitchFamily="2" charset="0"/>
              <a:ea typeface="Roboto" panose="02000000000000000000" pitchFamily="2" charset="0"/>
            </a:endParaRPr>
          </a:p>
          <a:p>
            <a:endParaRPr lang="en-MY" sz="1800" dirty="0">
              <a:latin typeface="Roboto" panose="02000000000000000000" pitchFamily="2" charset="0"/>
              <a:ea typeface="Roboto" panose="02000000000000000000" pitchFamily="2" charset="0"/>
            </a:endParaRPr>
          </a:p>
          <a:p>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38196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1EAC00E-C99E-2B28-D8C8-AB65AA4EBF9D}"/>
              </a:ext>
            </a:extLst>
          </p:cNvPr>
          <p:cNvSpPr txBox="1"/>
          <p:nvPr/>
        </p:nvSpPr>
        <p:spPr>
          <a:xfrm>
            <a:off x="306199" y="319832"/>
            <a:ext cx="8531602" cy="369332"/>
          </a:xfrm>
          <a:prstGeom prst="rect">
            <a:avLst/>
          </a:prstGeom>
          <a:noFill/>
        </p:spPr>
        <p:txBody>
          <a:bodyPr wrap="square" rtlCol="0">
            <a:spAutoFit/>
          </a:bodyPr>
          <a:lstStyle/>
          <a:p>
            <a:pPr algn="ctr"/>
            <a:r>
              <a:rPr lang="en-US" sz="1800" dirty="0">
                <a:latin typeface="Roboto" panose="02000000000000000000" pitchFamily="2" charset="0"/>
                <a:ea typeface="Roboto" panose="02000000000000000000" pitchFamily="2" charset="0"/>
              </a:rPr>
              <a:t>Example of expected screen for Sign In with Invalid Email and Valid Password</a:t>
            </a:r>
            <a:endParaRPr lang="en-MY" sz="1800" dirty="0">
              <a:latin typeface="Roboto" panose="02000000000000000000" pitchFamily="2" charset="0"/>
              <a:ea typeface="Roboto" panose="02000000000000000000" pitchFamily="2" charset="0"/>
            </a:endParaRPr>
          </a:p>
        </p:txBody>
      </p:sp>
      <p:pic>
        <p:nvPicPr>
          <p:cNvPr id="5" name="Picture 4">
            <a:extLst>
              <a:ext uri="{FF2B5EF4-FFF2-40B4-BE49-F238E27FC236}">
                <a16:creationId xmlns:a16="http://schemas.microsoft.com/office/drawing/2014/main" id="{AFA8659A-D50A-8D22-C07D-664B0B952B27}"/>
              </a:ext>
            </a:extLst>
          </p:cNvPr>
          <p:cNvPicPr>
            <a:picLocks noChangeAspect="1"/>
          </p:cNvPicPr>
          <p:nvPr/>
        </p:nvPicPr>
        <p:blipFill>
          <a:blip r:embed="rId2"/>
          <a:stretch>
            <a:fillRect/>
          </a:stretch>
        </p:blipFill>
        <p:spPr>
          <a:xfrm>
            <a:off x="306198" y="786271"/>
            <a:ext cx="8531603" cy="4141409"/>
          </a:xfrm>
          <a:prstGeom prst="rect">
            <a:avLst/>
          </a:prstGeom>
        </p:spPr>
      </p:pic>
    </p:spTree>
    <p:extLst>
      <p:ext uri="{BB962C8B-B14F-4D97-AF65-F5344CB8AC3E}">
        <p14:creationId xmlns:p14="http://schemas.microsoft.com/office/powerpoint/2010/main" val="39002280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D3B449-3E24-F10B-A5EA-87B9B720D184}"/>
              </a:ext>
            </a:extLst>
          </p:cNvPr>
          <p:cNvSpPr>
            <a:spLocks noGrp="1"/>
          </p:cNvSpPr>
          <p:nvPr>
            <p:ph type="title"/>
          </p:nvPr>
        </p:nvSpPr>
        <p:spPr>
          <a:xfrm>
            <a:off x="719999" y="387600"/>
            <a:ext cx="7703999" cy="1014000"/>
          </a:xfrm>
        </p:spPr>
        <p:txBody>
          <a:bodyPr/>
          <a:lstStyle/>
          <a:p>
            <a:pPr algn="ctr"/>
            <a:r>
              <a:rPr lang="en-US" sz="2800" dirty="0">
                <a:latin typeface="MS Reference Sans Serif" panose="020B0604030504040204" pitchFamily="34" charset="0"/>
              </a:rPr>
              <a:t>Test Case</a:t>
            </a:r>
            <a:endParaRPr lang="en-MY" sz="2800" dirty="0">
              <a:latin typeface="MS Reference Sans Serif" panose="020B0604030504040204" pitchFamily="34" charset="0"/>
            </a:endParaRPr>
          </a:p>
        </p:txBody>
      </p:sp>
      <p:graphicFrame>
        <p:nvGraphicFramePr>
          <p:cNvPr id="4" name="Table 4">
            <a:extLst>
              <a:ext uri="{FF2B5EF4-FFF2-40B4-BE49-F238E27FC236}">
                <a16:creationId xmlns:a16="http://schemas.microsoft.com/office/drawing/2014/main" id="{A4C655B4-6E8B-07D8-3E23-0FA463135B98}"/>
              </a:ext>
            </a:extLst>
          </p:cNvPr>
          <p:cNvGraphicFramePr>
            <a:graphicFrameLocks noGrp="1"/>
          </p:cNvGraphicFramePr>
          <p:nvPr>
            <p:extLst>
              <p:ext uri="{D42A27DB-BD31-4B8C-83A1-F6EECF244321}">
                <p14:modId xmlns:p14="http://schemas.microsoft.com/office/powerpoint/2010/main" val="3955771343"/>
              </p:ext>
            </p:extLst>
          </p:nvPr>
        </p:nvGraphicFramePr>
        <p:xfrm>
          <a:off x="251668" y="1634252"/>
          <a:ext cx="8640660" cy="2107380"/>
        </p:xfrm>
        <a:graphic>
          <a:graphicData uri="http://schemas.openxmlformats.org/drawingml/2006/table">
            <a:tbl>
              <a:tblPr firstRow="1" bandRow="1">
                <a:tableStyleId>{497D84E4-A688-4B59-8972-4AF44A431126}</a:tableStyleId>
              </a:tblPr>
              <a:tblGrid>
                <a:gridCol w="889233">
                  <a:extLst>
                    <a:ext uri="{9D8B030D-6E8A-4147-A177-3AD203B41FA5}">
                      <a16:colId xmlns:a16="http://schemas.microsoft.com/office/drawing/2014/main" val="2959300548"/>
                    </a:ext>
                  </a:extLst>
                </a:gridCol>
                <a:gridCol w="1199627">
                  <a:extLst>
                    <a:ext uri="{9D8B030D-6E8A-4147-A177-3AD203B41FA5}">
                      <a16:colId xmlns:a16="http://schemas.microsoft.com/office/drawing/2014/main" val="4256178815"/>
                    </a:ext>
                  </a:extLst>
                </a:gridCol>
                <a:gridCol w="1308683">
                  <a:extLst>
                    <a:ext uri="{9D8B030D-6E8A-4147-A177-3AD203B41FA5}">
                      <a16:colId xmlns:a16="http://schemas.microsoft.com/office/drawing/2014/main" val="395127894"/>
                    </a:ext>
                  </a:extLst>
                </a:gridCol>
                <a:gridCol w="1577130">
                  <a:extLst>
                    <a:ext uri="{9D8B030D-6E8A-4147-A177-3AD203B41FA5}">
                      <a16:colId xmlns:a16="http://schemas.microsoft.com/office/drawing/2014/main" val="3071036264"/>
                    </a:ext>
                  </a:extLst>
                </a:gridCol>
                <a:gridCol w="1577129">
                  <a:extLst>
                    <a:ext uri="{9D8B030D-6E8A-4147-A177-3AD203B41FA5}">
                      <a16:colId xmlns:a16="http://schemas.microsoft.com/office/drawing/2014/main" val="944420537"/>
                    </a:ext>
                  </a:extLst>
                </a:gridCol>
                <a:gridCol w="1166069">
                  <a:extLst>
                    <a:ext uri="{9D8B030D-6E8A-4147-A177-3AD203B41FA5}">
                      <a16:colId xmlns:a16="http://schemas.microsoft.com/office/drawing/2014/main" val="3294470339"/>
                    </a:ext>
                  </a:extLst>
                </a:gridCol>
                <a:gridCol w="922789">
                  <a:extLst>
                    <a:ext uri="{9D8B030D-6E8A-4147-A177-3AD203B41FA5}">
                      <a16:colId xmlns:a16="http://schemas.microsoft.com/office/drawing/2014/main" val="2372956046"/>
                    </a:ext>
                  </a:extLst>
                </a:gridCol>
              </a:tblGrid>
              <a:tr h="551590">
                <a:tc>
                  <a:txBody>
                    <a:bodyPr/>
                    <a:lstStyle/>
                    <a:p>
                      <a:r>
                        <a:rPr lang="en-US" dirty="0"/>
                        <a:t>Test Case ID</a:t>
                      </a:r>
                      <a:endParaRPr lang="en-MY" dirty="0"/>
                    </a:p>
                  </a:txBody>
                  <a:tcPr>
                    <a:solidFill>
                      <a:schemeClr val="tx1">
                        <a:lumMod val="90000"/>
                      </a:schemeClr>
                    </a:solidFill>
                  </a:tcPr>
                </a:tc>
                <a:tc>
                  <a:txBody>
                    <a:bodyPr/>
                    <a:lstStyle/>
                    <a:p>
                      <a:r>
                        <a:rPr lang="en-US" dirty="0"/>
                        <a:t>Test Scenario</a:t>
                      </a:r>
                      <a:endParaRPr lang="en-MY" dirty="0"/>
                    </a:p>
                  </a:txBody>
                  <a:tcPr>
                    <a:solidFill>
                      <a:schemeClr val="tx1">
                        <a:lumMod val="90000"/>
                      </a:schemeClr>
                    </a:solidFill>
                  </a:tcPr>
                </a:tc>
                <a:tc>
                  <a:txBody>
                    <a:bodyPr/>
                    <a:lstStyle/>
                    <a:p>
                      <a:r>
                        <a:rPr lang="en-US" dirty="0"/>
                        <a:t>Test Steps</a:t>
                      </a:r>
                      <a:endParaRPr lang="en-MY" dirty="0"/>
                    </a:p>
                  </a:txBody>
                  <a:tcPr>
                    <a:solidFill>
                      <a:schemeClr val="tx1">
                        <a:lumMod val="90000"/>
                      </a:schemeClr>
                    </a:solidFill>
                  </a:tcPr>
                </a:tc>
                <a:tc>
                  <a:txBody>
                    <a:bodyPr/>
                    <a:lstStyle/>
                    <a:p>
                      <a:r>
                        <a:rPr lang="en-US" dirty="0"/>
                        <a:t>Test Data</a:t>
                      </a:r>
                      <a:endParaRPr lang="en-MY" dirty="0"/>
                    </a:p>
                  </a:txBody>
                  <a:tcPr>
                    <a:solidFill>
                      <a:schemeClr val="tx1">
                        <a:lumMod val="90000"/>
                      </a:schemeClr>
                    </a:solidFill>
                  </a:tcPr>
                </a:tc>
                <a:tc>
                  <a:txBody>
                    <a:bodyPr/>
                    <a:lstStyle/>
                    <a:p>
                      <a:r>
                        <a:rPr lang="en-US" dirty="0"/>
                        <a:t>Expected Result</a:t>
                      </a:r>
                      <a:endParaRPr lang="en-MY" dirty="0"/>
                    </a:p>
                  </a:txBody>
                  <a:tcPr>
                    <a:solidFill>
                      <a:schemeClr val="tx1">
                        <a:lumMod val="90000"/>
                      </a:schemeClr>
                    </a:solidFill>
                  </a:tcPr>
                </a:tc>
                <a:tc>
                  <a:txBody>
                    <a:bodyPr/>
                    <a:lstStyle/>
                    <a:p>
                      <a:r>
                        <a:rPr lang="en-US" dirty="0"/>
                        <a:t>Actual Result</a:t>
                      </a:r>
                      <a:endParaRPr lang="en-MY" dirty="0"/>
                    </a:p>
                  </a:txBody>
                  <a:tcPr>
                    <a:solidFill>
                      <a:schemeClr val="tx1">
                        <a:lumMod val="90000"/>
                      </a:schemeClr>
                    </a:solidFill>
                  </a:tcPr>
                </a:tc>
                <a:tc>
                  <a:txBody>
                    <a:bodyPr/>
                    <a:lstStyle/>
                    <a:p>
                      <a:r>
                        <a:rPr lang="en-US" dirty="0"/>
                        <a:t>Pass/Fail</a:t>
                      </a:r>
                      <a:endParaRPr lang="en-MY" dirty="0"/>
                    </a:p>
                  </a:txBody>
                  <a:tcPr>
                    <a:solidFill>
                      <a:schemeClr val="tx1">
                        <a:lumMod val="90000"/>
                      </a:schemeClr>
                    </a:solidFill>
                  </a:tcPr>
                </a:tc>
                <a:extLst>
                  <a:ext uri="{0D108BD9-81ED-4DB2-BD59-A6C34878D82A}">
                    <a16:rowId xmlns:a16="http://schemas.microsoft.com/office/drawing/2014/main" val="3435769108"/>
                  </a:ext>
                </a:extLst>
              </a:tr>
              <a:tr h="1555790">
                <a:tc>
                  <a:txBody>
                    <a:bodyPr/>
                    <a:lstStyle/>
                    <a:p>
                      <a:r>
                        <a:rPr lang="en-US" dirty="0"/>
                        <a:t>TCL03</a:t>
                      </a:r>
                      <a:endParaRPr lang="en-MY" dirty="0"/>
                    </a:p>
                  </a:txBody>
                  <a:tcPr/>
                </a:tc>
                <a:tc>
                  <a:txBody>
                    <a:bodyPr/>
                    <a:lstStyle/>
                    <a:p>
                      <a:r>
                        <a:rPr lang="en-US" dirty="0"/>
                        <a:t>User sign in with invalid email and invalid password</a:t>
                      </a:r>
                      <a:endParaRPr lang="en-MY" dirty="0"/>
                    </a:p>
                  </a:txBody>
                  <a:tcPr/>
                </a:tc>
                <a:tc>
                  <a:txBody>
                    <a:bodyPr/>
                    <a:lstStyle/>
                    <a:p>
                      <a:pPr marL="342900" indent="-342900">
                        <a:buAutoNum type="arabicPeriod"/>
                      </a:pPr>
                      <a:r>
                        <a:rPr lang="en-US" dirty="0"/>
                        <a:t>Go to site</a:t>
                      </a:r>
                    </a:p>
                    <a:p>
                      <a:pPr marL="342900" indent="-342900">
                        <a:buAutoNum type="arabicPeriod"/>
                      </a:pPr>
                      <a:r>
                        <a:rPr lang="en-US" dirty="0"/>
                        <a:t>Enter Email</a:t>
                      </a:r>
                    </a:p>
                    <a:p>
                      <a:pPr marL="342900" indent="-342900">
                        <a:buAutoNum type="arabicPeriod"/>
                      </a:pPr>
                      <a:r>
                        <a:rPr lang="en-US" dirty="0"/>
                        <a:t>Enter Password </a:t>
                      </a:r>
                    </a:p>
                  </a:txBody>
                  <a:tcPr/>
                </a:tc>
                <a:tc>
                  <a:txBody>
                    <a:bodyPr/>
                    <a:lstStyle/>
                    <a:p>
                      <a:r>
                        <a:rPr lang="en-US" dirty="0"/>
                        <a:t>Email = Test@gmail.com</a:t>
                      </a:r>
                    </a:p>
                    <a:p>
                      <a:r>
                        <a:rPr lang="en-US" dirty="0"/>
                        <a:t>Password = Test123</a:t>
                      </a:r>
                      <a:endParaRPr lang="en-MY" dirty="0"/>
                    </a:p>
                  </a:txBody>
                  <a:tcPr/>
                </a:tc>
                <a:tc>
                  <a:txBody>
                    <a:bodyPr/>
                    <a:lstStyle/>
                    <a:p>
                      <a:r>
                        <a:rPr lang="en-US" dirty="0"/>
                        <a:t>Alert message will popup and user will not be able to sign in into the application</a:t>
                      </a:r>
                      <a:endParaRPr lang="en-MY" dirty="0"/>
                    </a:p>
                  </a:txBody>
                  <a:tcPr/>
                </a:tc>
                <a:tc>
                  <a:txBody>
                    <a:bodyPr/>
                    <a:lstStyle/>
                    <a:p>
                      <a:r>
                        <a:rPr lang="en-US" dirty="0"/>
                        <a:t>As expected</a:t>
                      </a:r>
                      <a:endParaRPr lang="en-MY" dirty="0"/>
                    </a:p>
                  </a:txBody>
                  <a:tcPr/>
                </a:tc>
                <a:tc>
                  <a:txBody>
                    <a:bodyPr/>
                    <a:lstStyle/>
                    <a:p>
                      <a:r>
                        <a:rPr lang="en-US" dirty="0"/>
                        <a:t>Pass</a:t>
                      </a:r>
                      <a:endParaRPr lang="en-MY" dirty="0"/>
                    </a:p>
                  </a:txBody>
                  <a:tcPr/>
                </a:tc>
                <a:extLst>
                  <a:ext uri="{0D108BD9-81ED-4DB2-BD59-A6C34878D82A}">
                    <a16:rowId xmlns:a16="http://schemas.microsoft.com/office/drawing/2014/main" val="4145284416"/>
                  </a:ext>
                </a:extLst>
              </a:tr>
            </a:tbl>
          </a:graphicData>
        </a:graphic>
      </p:graphicFrame>
      <p:sp>
        <p:nvSpPr>
          <p:cNvPr id="2" name="TextBox 1">
            <a:extLst>
              <a:ext uri="{FF2B5EF4-FFF2-40B4-BE49-F238E27FC236}">
                <a16:creationId xmlns:a16="http://schemas.microsoft.com/office/drawing/2014/main" id="{7B3D7702-228B-3A3E-FF8C-D3507CBCDB93}"/>
              </a:ext>
            </a:extLst>
          </p:cNvPr>
          <p:cNvSpPr txBox="1"/>
          <p:nvPr/>
        </p:nvSpPr>
        <p:spPr>
          <a:xfrm>
            <a:off x="251668" y="1158240"/>
            <a:ext cx="8640660" cy="1200329"/>
          </a:xfrm>
          <a:prstGeom prst="rect">
            <a:avLst/>
          </a:prstGeom>
          <a:noFill/>
        </p:spPr>
        <p:txBody>
          <a:bodyPr wrap="square" rtlCol="0">
            <a:spAutoFit/>
          </a:bodyPr>
          <a:lstStyle/>
          <a:p>
            <a:pPr algn="ctr"/>
            <a:r>
              <a:rPr lang="en-US" sz="1800" dirty="0">
                <a:latin typeface="Roboto" panose="02000000000000000000" pitchFamily="2" charset="0"/>
                <a:ea typeface="Roboto" panose="02000000000000000000" pitchFamily="2" charset="0"/>
              </a:rPr>
              <a:t>Example of test case for Sign In with Invalid Email and Invalid Password</a:t>
            </a:r>
            <a:endParaRPr lang="en-MY" sz="1800" dirty="0">
              <a:latin typeface="Roboto" panose="02000000000000000000" pitchFamily="2" charset="0"/>
              <a:ea typeface="Roboto" panose="02000000000000000000" pitchFamily="2" charset="0"/>
            </a:endParaRPr>
          </a:p>
          <a:p>
            <a:endParaRPr lang="en-MY" sz="1800" dirty="0">
              <a:latin typeface="Roboto" panose="02000000000000000000" pitchFamily="2" charset="0"/>
              <a:ea typeface="Roboto" panose="02000000000000000000" pitchFamily="2" charset="0"/>
            </a:endParaRPr>
          </a:p>
          <a:p>
            <a:endParaRPr lang="en-MY" sz="1800" dirty="0">
              <a:latin typeface="Roboto" panose="02000000000000000000" pitchFamily="2" charset="0"/>
              <a:ea typeface="Roboto" panose="02000000000000000000" pitchFamily="2" charset="0"/>
            </a:endParaRPr>
          </a:p>
          <a:p>
            <a:endParaRPr lang="en-MY" sz="1800"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71009764"/>
      </p:ext>
    </p:extLst>
  </p:cSld>
  <p:clrMapOvr>
    <a:masterClrMapping/>
  </p:clrMapOvr>
</p:sld>
</file>

<file path=ppt/theme/theme1.xml><?xml version="1.0" encoding="utf-8"?>
<a:theme xmlns:a="http://schemas.openxmlformats.org/drawingml/2006/main" name="The Evolution of Invention in Canada Thesis by Slidesgo">
  <a:themeElements>
    <a:clrScheme name="Simple Light">
      <a:dk1>
        <a:srgbClr val="E3EEED"/>
      </a:dk1>
      <a:lt1>
        <a:srgbClr val="383536"/>
      </a:lt1>
      <a:dk2>
        <a:srgbClr val="FC2E12"/>
      </a:dk2>
      <a:lt2>
        <a:srgbClr val="C1D6CE"/>
      </a:lt2>
      <a:accent1>
        <a:srgbClr val="64818C"/>
      </a:accent1>
      <a:accent2>
        <a:srgbClr val="DD4815"/>
      </a:accent2>
      <a:accent3>
        <a:srgbClr val="24A364"/>
      </a:accent3>
      <a:accent4>
        <a:srgbClr val="FFFFFF"/>
      </a:accent4>
      <a:accent5>
        <a:srgbClr val="FFFFFF"/>
      </a:accent5>
      <a:accent6>
        <a:srgbClr val="FFFFFF"/>
      </a:accent6>
      <a:hlink>
        <a:srgbClr val="383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390</TotalTime>
  <Words>2102</Words>
  <Application>Microsoft Office PowerPoint</Application>
  <PresentationFormat>On-screen Show (16:9)</PresentationFormat>
  <Paragraphs>200</Paragraphs>
  <Slides>31</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Arial</vt:lpstr>
      <vt:lpstr>Roboto</vt:lpstr>
      <vt:lpstr>Palanquin Dark</vt:lpstr>
      <vt:lpstr>Fredoka One</vt:lpstr>
      <vt:lpstr>Orbitron</vt:lpstr>
      <vt:lpstr>MS Reference Sans Serif</vt:lpstr>
      <vt:lpstr>Bodoni MT</vt:lpstr>
      <vt:lpstr>Roboto Condensed Light</vt:lpstr>
      <vt:lpstr>The Evolution of Invention in Canada Thesis by Slidesgo</vt:lpstr>
      <vt:lpstr>SITI NUR AAINAA BINTI MOHD IBRAHIM</vt:lpstr>
      <vt:lpstr>Role of Quality Assurance in Software Development</vt:lpstr>
      <vt:lpstr>Quality Assurance assist to improve Software Testing</vt:lpstr>
      <vt:lpstr>Test Case</vt:lpstr>
      <vt:lpstr>Test Case</vt:lpstr>
      <vt:lpstr>PowerPoint Presentation</vt:lpstr>
      <vt:lpstr>Test Case</vt:lpstr>
      <vt:lpstr>PowerPoint Presentation</vt:lpstr>
      <vt:lpstr>Test Case</vt:lpstr>
      <vt:lpstr>PowerPoint Presentation</vt:lpstr>
      <vt:lpstr>Test Case</vt:lpstr>
      <vt:lpstr>PowerPoint Presentation</vt:lpstr>
      <vt:lpstr>Test Plan</vt:lpstr>
      <vt:lpstr>Test Plan</vt:lpstr>
      <vt:lpstr>Test Plan</vt:lpstr>
      <vt:lpstr>Test Plan</vt:lpstr>
      <vt:lpstr>Test Plan</vt:lpstr>
      <vt:lpstr>Test Plan</vt:lpstr>
      <vt:lpstr>Test Plan</vt:lpstr>
      <vt:lpstr>Test Plan</vt:lpstr>
      <vt:lpstr>Test Plan</vt:lpstr>
      <vt:lpstr>Test Plan</vt:lpstr>
      <vt:lpstr>Software Testing Life Cycle (STLC)</vt:lpstr>
      <vt:lpstr>Software Testing Life Cycle (STLC)</vt:lpstr>
      <vt:lpstr>Software Testing Life Cycle (STLC)</vt:lpstr>
      <vt:lpstr>Software Testing Life Cycle (STLC)</vt:lpstr>
      <vt:lpstr>Software Testing Life Cycle (STLC)</vt:lpstr>
      <vt:lpstr>Software Testing Life Cycle (STLC)</vt:lpstr>
      <vt:lpstr>Software Testing Life Cycle (STLC)</vt:lpstr>
      <vt:lpstr>Software Testing Life Cycle (STLC)</vt:lpstr>
      <vt:lpstr>Why Quality Assurance role is important in an organization?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SITI NUR AAINAA BINTI MOHD IBRAHIM</dc:title>
  <cp:lastModifiedBy>Lenovo T440</cp:lastModifiedBy>
  <cp:revision>25</cp:revision>
  <dcterms:modified xsi:type="dcterms:W3CDTF">2022-09-25T00:51:09Z</dcterms:modified>
</cp:coreProperties>
</file>